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6" r:id="rId1"/>
    <p:sldMasterId id="2147483679" r:id="rId2"/>
  </p:sldMasterIdLst>
  <p:sldIdLst>
    <p:sldId id="257" r:id="rId3"/>
    <p:sldId id="258" r:id="rId4"/>
    <p:sldId id="285" r:id="rId5"/>
    <p:sldId id="304" r:id="rId6"/>
    <p:sldId id="323" r:id="rId7"/>
    <p:sldId id="287" r:id="rId8"/>
    <p:sldId id="305" r:id="rId9"/>
    <p:sldId id="308" r:id="rId10"/>
    <p:sldId id="309" r:id="rId11"/>
    <p:sldId id="310" r:id="rId12"/>
    <p:sldId id="311" r:id="rId13"/>
    <p:sldId id="307" r:id="rId14"/>
    <p:sldId id="312" r:id="rId15"/>
    <p:sldId id="313" r:id="rId16"/>
    <p:sldId id="314" r:id="rId17"/>
    <p:sldId id="315" r:id="rId18"/>
    <p:sldId id="306" r:id="rId19"/>
    <p:sldId id="318" r:id="rId20"/>
    <p:sldId id="316" r:id="rId21"/>
    <p:sldId id="317" r:id="rId22"/>
    <p:sldId id="319" r:id="rId23"/>
    <p:sldId id="320" r:id="rId24"/>
    <p:sldId id="321" r:id="rId25"/>
    <p:sldId id="288" r:id="rId26"/>
    <p:sldId id="301" r:id="rId27"/>
    <p:sldId id="289" r:id="rId28"/>
    <p:sldId id="303" r:id="rId29"/>
    <p:sldId id="302" r:id="rId30"/>
    <p:sldId id="276" r:id="rId31"/>
    <p:sldId id="278" r:id="rId32"/>
    <p:sldId id="273" r:id="rId33"/>
    <p:sldId id="280" r:id="rId34"/>
    <p:sldId id="275" r:id="rId35"/>
    <p:sldId id="282" r:id="rId36"/>
    <p:sldId id="283" r:id="rId37"/>
    <p:sldId id="284" r:id="rId38"/>
    <p:sldId id="274" r:id="rId39"/>
    <p:sldId id="281" r:id="rId40"/>
    <p:sldId id="272" r:id="rId41"/>
    <p:sldId id="259" r:id="rId42"/>
    <p:sldId id="260" r:id="rId43"/>
    <p:sldId id="262" r:id="rId44"/>
    <p:sldId id="261" r:id="rId45"/>
    <p:sldId id="265" r:id="rId46"/>
    <p:sldId id="263" r:id="rId47"/>
    <p:sldId id="264" r:id="rId48"/>
    <p:sldId id="266" r:id="rId49"/>
    <p:sldId id="267" r:id="rId50"/>
    <p:sldId id="269" r:id="rId51"/>
    <p:sldId id="270" r:id="rId52"/>
  </p:sldIdLst>
  <p:sldSz cx="12192000" cy="6858000"/>
  <p:notesSz cx="6858000" cy="9144000"/>
  <p:defaultText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3C00"/>
    <a:srgbClr val="E73A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E8B1032C-EA38-4F05-BA0D-38AFFFC7BED3}" styleName="浅色样式 3 - 强调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8668" autoAdjust="0"/>
    <p:restoredTop sz="66225"/>
  </p:normalViewPr>
  <p:slideViewPr>
    <p:cSldViewPr snapToGrid="0" snapToObjects="1">
      <p:cViewPr>
        <p:scale>
          <a:sx n="100" d="100"/>
          <a:sy n="100" d="100"/>
        </p:scale>
        <p:origin x="-90" y="564"/>
      </p:cViewPr>
      <p:guideLst>
        <p:guide pos="3840"/>
        <p:guide orient="horz" pos="216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3"/>
    </mc:Choice>
    <mc:Fallback>
      <c:style val="3"/>
    </mc:Fallback>
  </mc:AlternateContent>
  <c:chart>
    <c:autoTitleDeleted val="1"/>
    <c:plotArea>
      <c:layout/>
      <c:doughnutChart>
        <c:varyColors val="1"/>
        <c:ser>
          <c:idx val="0"/>
          <c:order val="0"/>
          <c:tx>
            <c:strRef>
              <c:f>工作表1!$B$1</c:f>
              <c:strCache>
                <c:ptCount val="1"/>
                <c:pt idx="0">
                  <c:v>销售额</c:v>
                </c:pt>
              </c:strCache>
            </c:strRef>
          </c:tx>
          <c:spPr>
            <a:ln>
              <a:noFill/>
            </a:ln>
          </c:spPr>
          <c:dPt>
            <c:idx val="0"/>
            <c:bubble3D val="0"/>
            <c:spPr>
              <a:solidFill>
                <a:schemeClr val="accent1">
                  <a:shade val="58000"/>
                </a:schemeClr>
              </a:solidFill>
              <a:ln w="19050">
                <a:noFill/>
              </a:ln>
              <a:effectLst/>
            </c:spPr>
            <c:extLst>
              <c:ext xmlns:c16="http://schemas.microsoft.com/office/drawing/2014/chart" uri="{C3380CC4-5D6E-409C-BE32-E72D297353CC}">
                <c16:uniqueId val="{00000001-356B-4B27-9CFC-22D8D1FCD553}"/>
              </c:ext>
            </c:extLst>
          </c:dPt>
          <c:dPt>
            <c:idx val="1"/>
            <c:bubble3D val="0"/>
            <c:spPr>
              <a:solidFill>
                <a:schemeClr val="accent1">
                  <a:shade val="86000"/>
                </a:schemeClr>
              </a:solidFill>
              <a:ln w="19050">
                <a:noFill/>
              </a:ln>
              <a:effectLst/>
            </c:spPr>
            <c:extLst>
              <c:ext xmlns:c16="http://schemas.microsoft.com/office/drawing/2014/chart" uri="{C3380CC4-5D6E-409C-BE32-E72D297353CC}">
                <c16:uniqueId val="{00000003-356B-4B27-9CFC-22D8D1FCD553}"/>
              </c:ext>
            </c:extLst>
          </c:dPt>
          <c:dPt>
            <c:idx val="2"/>
            <c:bubble3D val="0"/>
            <c:spPr>
              <a:solidFill>
                <a:schemeClr val="accent1">
                  <a:tint val="86000"/>
                </a:schemeClr>
              </a:solidFill>
              <a:ln w="19050">
                <a:noFill/>
              </a:ln>
              <a:effectLst/>
            </c:spPr>
            <c:extLst>
              <c:ext xmlns:c16="http://schemas.microsoft.com/office/drawing/2014/chart" uri="{C3380CC4-5D6E-409C-BE32-E72D297353CC}">
                <c16:uniqueId val="{00000005-356B-4B27-9CFC-22D8D1FCD553}"/>
              </c:ext>
            </c:extLst>
          </c:dPt>
          <c:dPt>
            <c:idx val="3"/>
            <c:bubble3D val="0"/>
            <c:spPr>
              <a:solidFill>
                <a:schemeClr val="accent1">
                  <a:tint val="58000"/>
                </a:schemeClr>
              </a:solidFill>
              <a:ln w="19050">
                <a:noFill/>
              </a:ln>
              <a:effectLst/>
            </c:spPr>
            <c:extLst>
              <c:ext xmlns:c16="http://schemas.microsoft.com/office/drawing/2014/chart" uri="{C3380CC4-5D6E-409C-BE32-E72D297353CC}">
                <c16:uniqueId val="{00000007-356B-4B27-9CFC-22D8D1FCD553}"/>
              </c:ext>
            </c:extLst>
          </c:dPt>
          <c:cat>
            <c:strRef>
              <c:f>工作表1!$A$2:$A$5</c:f>
              <c:strCache>
                <c:ptCount val="4"/>
                <c:pt idx="0">
                  <c:v>第一季度</c:v>
                </c:pt>
                <c:pt idx="1">
                  <c:v>第二季度</c:v>
                </c:pt>
                <c:pt idx="2">
                  <c:v>第三季度</c:v>
                </c:pt>
                <c:pt idx="3">
                  <c:v>第四季度</c:v>
                </c:pt>
              </c:strCache>
            </c:strRef>
          </c:cat>
          <c:val>
            <c:numRef>
              <c:f>工作表1!$B$2:$B$5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356B-4B27-9CFC-22D8D1FCD553}"/>
            </c:ext>
          </c:extLst>
        </c:ser>
        <c:dLbls>
          <c:showLegendKey val="0"/>
          <c:showVal val="0"/>
          <c:showCatName val="0"/>
          <c:showSerName val="0"/>
          <c:showPercent val="0"/>
          <c:showBubbleSize val="0"/>
          <c:showLeaderLines val="1"/>
        </c:dLbls>
        <c:firstSliceAng val="0"/>
        <c:holeSize val="43"/>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4"/>
    </mc:Choice>
    <mc:Fallback>
      <c:style val="4"/>
    </mc:Fallback>
  </mc:AlternateContent>
  <c:chart>
    <c:autoTitleDeleted val="1"/>
    <c:plotArea>
      <c:layout/>
      <c:doughnutChart>
        <c:varyColors val="1"/>
        <c:ser>
          <c:idx val="0"/>
          <c:order val="0"/>
          <c:tx>
            <c:strRef>
              <c:f>工作表1!$B$1</c:f>
              <c:strCache>
                <c:ptCount val="1"/>
                <c:pt idx="0">
                  <c:v>销售额</c:v>
                </c:pt>
              </c:strCache>
            </c:strRef>
          </c:tx>
          <c:spPr>
            <a:ln>
              <a:noFill/>
            </a:ln>
          </c:spPr>
          <c:dPt>
            <c:idx val="0"/>
            <c:bubble3D val="0"/>
            <c:spPr>
              <a:solidFill>
                <a:schemeClr val="accent2">
                  <a:shade val="58000"/>
                </a:schemeClr>
              </a:solidFill>
              <a:ln w="19050">
                <a:noFill/>
              </a:ln>
              <a:effectLst/>
            </c:spPr>
            <c:extLst>
              <c:ext xmlns:c16="http://schemas.microsoft.com/office/drawing/2014/chart" uri="{C3380CC4-5D6E-409C-BE32-E72D297353CC}">
                <c16:uniqueId val="{00000001-CCF3-455C-9B4F-913558BEDC29}"/>
              </c:ext>
            </c:extLst>
          </c:dPt>
          <c:dPt>
            <c:idx val="1"/>
            <c:bubble3D val="0"/>
            <c:spPr>
              <a:solidFill>
                <a:schemeClr val="accent2">
                  <a:shade val="86000"/>
                </a:schemeClr>
              </a:solidFill>
              <a:ln w="19050">
                <a:noFill/>
              </a:ln>
              <a:effectLst/>
            </c:spPr>
            <c:extLst>
              <c:ext xmlns:c16="http://schemas.microsoft.com/office/drawing/2014/chart" uri="{C3380CC4-5D6E-409C-BE32-E72D297353CC}">
                <c16:uniqueId val="{00000003-CCF3-455C-9B4F-913558BEDC29}"/>
              </c:ext>
            </c:extLst>
          </c:dPt>
          <c:dPt>
            <c:idx val="2"/>
            <c:bubble3D val="0"/>
            <c:spPr>
              <a:solidFill>
                <a:schemeClr val="accent2">
                  <a:tint val="86000"/>
                </a:schemeClr>
              </a:solidFill>
              <a:ln w="19050">
                <a:noFill/>
              </a:ln>
              <a:effectLst/>
            </c:spPr>
            <c:extLst>
              <c:ext xmlns:c16="http://schemas.microsoft.com/office/drawing/2014/chart" uri="{C3380CC4-5D6E-409C-BE32-E72D297353CC}">
                <c16:uniqueId val="{00000005-CCF3-455C-9B4F-913558BEDC29}"/>
              </c:ext>
            </c:extLst>
          </c:dPt>
          <c:dPt>
            <c:idx val="3"/>
            <c:bubble3D val="0"/>
            <c:spPr>
              <a:solidFill>
                <a:schemeClr val="accent2">
                  <a:tint val="58000"/>
                </a:schemeClr>
              </a:solidFill>
              <a:ln w="19050">
                <a:noFill/>
              </a:ln>
              <a:effectLst/>
            </c:spPr>
            <c:extLst>
              <c:ext xmlns:c16="http://schemas.microsoft.com/office/drawing/2014/chart" uri="{C3380CC4-5D6E-409C-BE32-E72D297353CC}">
                <c16:uniqueId val="{00000007-CCF3-455C-9B4F-913558BEDC29}"/>
              </c:ext>
            </c:extLst>
          </c:dPt>
          <c:cat>
            <c:strRef>
              <c:f>工作表1!$A$2:$A$5</c:f>
              <c:strCache>
                <c:ptCount val="4"/>
                <c:pt idx="0">
                  <c:v>第一季度</c:v>
                </c:pt>
                <c:pt idx="1">
                  <c:v>第二季度</c:v>
                </c:pt>
                <c:pt idx="2">
                  <c:v>第三季度</c:v>
                </c:pt>
                <c:pt idx="3">
                  <c:v>第四季度</c:v>
                </c:pt>
              </c:strCache>
            </c:strRef>
          </c:cat>
          <c:val>
            <c:numRef>
              <c:f>工作表1!$B$2:$B$5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CCF3-455C-9B4F-913558BEDC29}"/>
            </c:ext>
          </c:extLst>
        </c:ser>
        <c:dLbls>
          <c:showLegendKey val="0"/>
          <c:showVal val="0"/>
          <c:showCatName val="0"/>
          <c:showSerName val="0"/>
          <c:showPercent val="0"/>
          <c:showBubbleSize val="0"/>
          <c:showLeaderLines val="1"/>
        </c:dLbls>
        <c:firstSliceAng val="0"/>
        <c:holeSize val="43"/>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5"/>
    </mc:Choice>
    <mc:Fallback>
      <c:style val="5"/>
    </mc:Fallback>
  </mc:AlternateContent>
  <c:chart>
    <c:autoTitleDeleted val="1"/>
    <c:plotArea>
      <c:layout/>
      <c:doughnutChart>
        <c:varyColors val="1"/>
        <c:ser>
          <c:idx val="0"/>
          <c:order val="0"/>
          <c:tx>
            <c:strRef>
              <c:f>工作表1!$B$1</c:f>
              <c:strCache>
                <c:ptCount val="1"/>
                <c:pt idx="0">
                  <c:v>销售额</c:v>
                </c:pt>
              </c:strCache>
            </c:strRef>
          </c:tx>
          <c:spPr>
            <a:ln>
              <a:noFill/>
            </a:ln>
          </c:spPr>
          <c:dPt>
            <c:idx val="0"/>
            <c:bubble3D val="0"/>
            <c:spPr>
              <a:solidFill>
                <a:schemeClr val="accent3">
                  <a:shade val="58000"/>
                </a:schemeClr>
              </a:solidFill>
              <a:ln w="19050">
                <a:noFill/>
              </a:ln>
              <a:effectLst/>
            </c:spPr>
            <c:extLst>
              <c:ext xmlns:c16="http://schemas.microsoft.com/office/drawing/2014/chart" uri="{C3380CC4-5D6E-409C-BE32-E72D297353CC}">
                <c16:uniqueId val="{00000001-534B-4C3E-A829-46F17088F062}"/>
              </c:ext>
            </c:extLst>
          </c:dPt>
          <c:dPt>
            <c:idx val="1"/>
            <c:bubble3D val="0"/>
            <c:spPr>
              <a:solidFill>
                <a:schemeClr val="accent3">
                  <a:shade val="86000"/>
                </a:schemeClr>
              </a:solidFill>
              <a:ln w="19050">
                <a:noFill/>
              </a:ln>
              <a:effectLst/>
            </c:spPr>
            <c:extLst>
              <c:ext xmlns:c16="http://schemas.microsoft.com/office/drawing/2014/chart" uri="{C3380CC4-5D6E-409C-BE32-E72D297353CC}">
                <c16:uniqueId val="{00000003-534B-4C3E-A829-46F17088F062}"/>
              </c:ext>
            </c:extLst>
          </c:dPt>
          <c:dPt>
            <c:idx val="2"/>
            <c:bubble3D val="0"/>
            <c:spPr>
              <a:solidFill>
                <a:schemeClr val="accent3">
                  <a:tint val="86000"/>
                </a:schemeClr>
              </a:solidFill>
              <a:ln w="19050">
                <a:noFill/>
              </a:ln>
              <a:effectLst/>
            </c:spPr>
            <c:extLst>
              <c:ext xmlns:c16="http://schemas.microsoft.com/office/drawing/2014/chart" uri="{C3380CC4-5D6E-409C-BE32-E72D297353CC}">
                <c16:uniqueId val="{00000005-534B-4C3E-A829-46F17088F062}"/>
              </c:ext>
            </c:extLst>
          </c:dPt>
          <c:dPt>
            <c:idx val="3"/>
            <c:bubble3D val="0"/>
            <c:spPr>
              <a:solidFill>
                <a:schemeClr val="accent3">
                  <a:tint val="58000"/>
                </a:schemeClr>
              </a:solidFill>
              <a:ln w="19050">
                <a:noFill/>
              </a:ln>
              <a:effectLst/>
            </c:spPr>
            <c:extLst>
              <c:ext xmlns:c16="http://schemas.microsoft.com/office/drawing/2014/chart" uri="{C3380CC4-5D6E-409C-BE32-E72D297353CC}">
                <c16:uniqueId val="{00000007-534B-4C3E-A829-46F17088F062}"/>
              </c:ext>
            </c:extLst>
          </c:dPt>
          <c:cat>
            <c:strRef>
              <c:f>工作表1!$A$2:$A$5</c:f>
              <c:strCache>
                <c:ptCount val="4"/>
                <c:pt idx="0">
                  <c:v>第一季度</c:v>
                </c:pt>
                <c:pt idx="1">
                  <c:v>第二季度</c:v>
                </c:pt>
                <c:pt idx="2">
                  <c:v>第三季度</c:v>
                </c:pt>
                <c:pt idx="3">
                  <c:v>第四季度</c:v>
                </c:pt>
              </c:strCache>
            </c:strRef>
          </c:cat>
          <c:val>
            <c:numRef>
              <c:f>工作表1!$B$2:$B$5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8-534B-4C3E-A829-46F17088F062}"/>
            </c:ext>
          </c:extLst>
        </c:ser>
        <c:dLbls>
          <c:showLegendKey val="0"/>
          <c:showVal val="0"/>
          <c:showCatName val="0"/>
          <c:showSerName val="0"/>
          <c:showPercent val="0"/>
          <c:showBubbleSize val="0"/>
          <c:showLeaderLines val="1"/>
        </c:dLbls>
        <c:firstSliceAng val="0"/>
        <c:holeSize val="43"/>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areaChart>
        <c:grouping val="stacked"/>
        <c:varyColors val="0"/>
        <c:ser>
          <c:idx val="0"/>
          <c:order val="0"/>
          <c:tx>
            <c:strRef>
              <c:f>工作表1!$B$1</c:f>
              <c:strCache>
                <c:ptCount val="1"/>
                <c:pt idx="0">
                  <c:v>系列 1</c:v>
                </c:pt>
              </c:strCache>
            </c:strRef>
          </c:tx>
          <c:spPr>
            <a:solidFill>
              <a:schemeClr val="accent1"/>
            </a:solidFill>
            <a:ln>
              <a:noFill/>
            </a:ln>
            <a:effectLst/>
          </c:spPr>
          <c:cat>
            <c:numRef>
              <c:f>工作表1!$A$2:$A$6</c:f>
              <c:numCache>
                <c:formatCode>m/d/yy</c:formatCode>
                <c:ptCount val="5"/>
                <c:pt idx="0">
                  <c:v>37261</c:v>
                </c:pt>
                <c:pt idx="1">
                  <c:v>37262</c:v>
                </c:pt>
                <c:pt idx="2">
                  <c:v>37263</c:v>
                </c:pt>
                <c:pt idx="3">
                  <c:v>37264</c:v>
                </c:pt>
                <c:pt idx="4">
                  <c:v>37265</c:v>
                </c:pt>
              </c:numCache>
            </c:numRef>
          </c:cat>
          <c:val>
            <c:numRef>
              <c:f>工作表1!$B$2:$B$6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959E-4A3C-B22F-F21BEF96F0F4}"/>
            </c:ext>
          </c:extLst>
        </c:ser>
        <c:ser>
          <c:idx val="1"/>
          <c:order val="1"/>
          <c:tx>
            <c:strRef>
              <c:f>工作表1!$C$1</c:f>
              <c:strCache>
                <c:ptCount val="1"/>
                <c:pt idx="0">
                  <c:v>系列 2</c:v>
                </c:pt>
              </c:strCache>
            </c:strRef>
          </c:tx>
          <c:spPr>
            <a:solidFill>
              <a:schemeClr val="accent2"/>
            </a:solidFill>
            <a:ln>
              <a:noFill/>
            </a:ln>
            <a:effectLst/>
          </c:spPr>
          <c:cat>
            <c:numRef>
              <c:f>工作表1!$A$2:$A$6</c:f>
              <c:numCache>
                <c:formatCode>m/d/yy</c:formatCode>
                <c:ptCount val="5"/>
                <c:pt idx="0">
                  <c:v>37261</c:v>
                </c:pt>
                <c:pt idx="1">
                  <c:v>37262</c:v>
                </c:pt>
                <c:pt idx="2">
                  <c:v>37263</c:v>
                </c:pt>
                <c:pt idx="3">
                  <c:v>37264</c:v>
                </c:pt>
                <c:pt idx="4">
                  <c:v>37265</c:v>
                </c:pt>
              </c:numCache>
            </c:numRef>
          </c:cat>
          <c:val>
            <c:numRef>
              <c:f>工作表1!$C$2:$C$6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959E-4A3C-B22F-F21BEF96F0F4}"/>
            </c:ext>
          </c:extLst>
        </c:ser>
        <c:ser>
          <c:idx val="2"/>
          <c:order val="2"/>
          <c:tx>
            <c:strRef>
              <c:f>工作表1!$D$1</c:f>
              <c:strCache>
                <c:ptCount val="1"/>
                <c:pt idx="0">
                  <c:v>系列 3</c:v>
                </c:pt>
              </c:strCache>
            </c:strRef>
          </c:tx>
          <c:spPr>
            <a:solidFill>
              <a:schemeClr val="accent3"/>
            </a:solidFill>
            <a:ln w="25400">
              <a:noFill/>
            </a:ln>
            <a:effectLst/>
          </c:spPr>
          <c:cat>
            <c:numRef>
              <c:f>工作表1!$A$2:$A$6</c:f>
              <c:numCache>
                <c:formatCode>m/d/yy</c:formatCode>
                <c:ptCount val="5"/>
                <c:pt idx="0">
                  <c:v>37261</c:v>
                </c:pt>
                <c:pt idx="1">
                  <c:v>37262</c:v>
                </c:pt>
                <c:pt idx="2">
                  <c:v>37263</c:v>
                </c:pt>
                <c:pt idx="3">
                  <c:v>37264</c:v>
                </c:pt>
                <c:pt idx="4">
                  <c:v>37265</c:v>
                </c:pt>
              </c:numCache>
            </c:numRef>
          </c:cat>
          <c:val>
            <c:numRef>
              <c:f>工作表1!$D$2:$D$6</c:f>
              <c:numCache>
                <c:formatCode>General</c:formatCode>
                <c:ptCount val="5"/>
                <c:pt idx="0">
                  <c:v>18</c:v>
                </c:pt>
                <c:pt idx="1">
                  <c:v>23</c:v>
                </c:pt>
                <c:pt idx="2">
                  <c:v>56</c:v>
                </c:pt>
                <c:pt idx="3">
                  <c:v>30</c:v>
                </c:pt>
                <c:pt idx="4">
                  <c:v>41</c:v>
                </c:pt>
              </c:numCache>
            </c:numRef>
          </c:val>
          <c:extLst>
            <c:ext xmlns:c16="http://schemas.microsoft.com/office/drawing/2014/chart" uri="{C3380CC4-5D6E-409C-BE32-E72D297353CC}">
              <c16:uniqueId val="{00000002-959E-4A3C-B22F-F21BEF96F0F4}"/>
            </c:ext>
          </c:extLst>
        </c:ser>
        <c:dLbls>
          <c:showLegendKey val="0"/>
          <c:showVal val="0"/>
          <c:showCatName val="0"/>
          <c:showSerName val="0"/>
          <c:showPercent val="0"/>
          <c:showBubbleSize val="0"/>
        </c:dLbls>
        <c:axId val="84811136"/>
        <c:axId val="84837504"/>
      </c:areaChart>
      <c:dateAx>
        <c:axId val="84811136"/>
        <c:scaling>
          <c:orientation val="minMax"/>
        </c:scaling>
        <c:delete val="0"/>
        <c:axPos val="b"/>
        <c:numFmt formatCode="m/d/yy"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84837504"/>
        <c:crosses val="autoZero"/>
        <c:auto val="1"/>
        <c:lblOffset val="100"/>
        <c:baseTimeUnit val="days"/>
      </c:dateAx>
      <c:valAx>
        <c:axId val="84837504"/>
        <c:scaling>
          <c:orientation val="minMax"/>
        </c:scaling>
        <c:delete val="0"/>
        <c:axPos val="l"/>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000" b="0" i="0" u="none" strike="noStrike" kern="1200" baseline="0">
                <a:solidFill>
                  <a:schemeClr val="tx1">
                    <a:lumMod val="65000"/>
                    <a:lumOff val="35000"/>
                  </a:schemeClr>
                </a:solidFill>
                <a:latin typeface="+mn-lt"/>
                <a:ea typeface="+mn-ea"/>
                <a:cs typeface="+mn-cs"/>
              </a:defRPr>
            </a:pPr>
            <a:endParaRPr lang="zh-CN"/>
          </a:p>
        </c:txPr>
        <c:crossAx val="84811136"/>
        <c:crosses val="autoZero"/>
        <c:crossBetween val="midCat"/>
      </c:valAx>
      <c:spPr>
        <a:noFill/>
        <a:ln>
          <a:noFill/>
        </a:ln>
        <a:effectLst/>
      </c:spPr>
    </c:plotArea>
    <c:plotVisOnly val="1"/>
    <c:dispBlanksAs val="zero"/>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withinLinear" id="14">
  <a:schemeClr val="accent1"/>
</cs:colorStyle>
</file>

<file path=ppt/charts/colors2.xml><?xml version="1.0" encoding="utf-8"?>
<cs:colorStyle xmlns:cs="http://schemas.microsoft.com/office/drawing/2012/chartStyle" xmlns:a="http://schemas.openxmlformats.org/drawingml/2006/main" meth="withinLinear" id="15">
  <a:schemeClr val="accent2"/>
</cs:colorStyle>
</file>

<file path=ppt/charts/colors3.xml><?xml version="1.0" encoding="utf-8"?>
<cs:colorStyle xmlns:cs="http://schemas.microsoft.com/office/drawing/2012/chartStyle" xmlns:a="http://schemas.openxmlformats.org/drawingml/2006/main" meth="withinLinear" id="16">
  <a:schemeClr val="accent3"/>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emf"/></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www.officeplus.cn/Template/Home.shtml" TargetMode="Externa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gradFill flip="none" rotWithShape="1">
          <a:gsLst>
            <a:gs pos="0">
              <a:schemeClr val="bg1"/>
            </a:gs>
            <a:gs pos="67000">
              <a:schemeClr val="bg1">
                <a:lumMod val="95000"/>
              </a:schemeClr>
            </a:gs>
            <a:gs pos="100000">
              <a:schemeClr val="bg1">
                <a:lumMod val="95000"/>
              </a:scheme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8" name="椭圆 17"/>
          <p:cNvSpPr/>
          <p:nvPr userDrawn="1"/>
        </p:nvSpPr>
        <p:spPr>
          <a:xfrm>
            <a:off x="849780" y="5172301"/>
            <a:ext cx="5150340" cy="5150340"/>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椭圆 1"/>
          <p:cNvSpPr/>
          <p:nvPr userDrawn="1"/>
        </p:nvSpPr>
        <p:spPr>
          <a:xfrm>
            <a:off x="-765628" y="4401373"/>
            <a:ext cx="3015427" cy="3015427"/>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2"/>
          <p:cNvSpPr/>
          <p:nvPr userDrawn="1"/>
        </p:nvSpPr>
        <p:spPr>
          <a:xfrm>
            <a:off x="849780" y="3973882"/>
            <a:ext cx="1970009" cy="1970009"/>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椭圆 4"/>
          <p:cNvSpPr/>
          <p:nvPr userDrawn="1"/>
        </p:nvSpPr>
        <p:spPr>
          <a:xfrm>
            <a:off x="422289" y="3889828"/>
            <a:ext cx="854982" cy="854982"/>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userDrawn="1"/>
        </p:nvSpPr>
        <p:spPr>
          <a:xfrm>
            <a:off x="1564236" y="6339861"/>
            <a:ext cx="1076939" cy="1076939"/>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userDrawn="1"/>
        </p:nvSpPr>
        <p:spPr>
          <a:xfrm>
            <a:off x="2484890" y="6027944"/>
            <a:ext cx="334899" cy="334899"/>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userDrawn="1"/>
        </p:nvSpPr>
        <p:spPr>
          <a:xfrm>
            <a:off x="2465188" y="4744810"/>
            <a:ext cx="873483" cy="873483"/>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userDrawn="1"/>
        </p:nvSpPr>
        <p:spPr>
          <a:xfrm>
            <a:off x="7086881" y="-900967"/>
            <a:ext cx="2220844" cy="2220844"/>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椭圆 3"/>
          <p:cNvSpPr/>
          <p:nvPr userDrawn="1"/>
        </p:nvSpPr>
        <p:spPr>
          <a:xfrm>
            <a:off x="9454581" y="-549383"/>
            <a:ext cx="3407441" cy="3407441"/>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p:cNvSpPr/>
          <p:nvPr userDrawn="1"/>
        </p:nvSpPr>
        <p:spPr>
          <a:xfrm>
            <a:off x="8907429" y="-334768"/>
            <a:ext cx="1472991" cy="1472991"/>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userDrawn="1"/>
        </p:nvSpPr>
        <p:spPr>
          <a:xfrm>
            <a:off x="7061964" y="625398"/>
            <a:ext cx="1025650" cy="102565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p:cNvSpPr/>
          <p:nvPr userDrawn="1"/>
        </p:nvSpPr>
        <p:spPr>
          <a:xfrm>
            <a:off x="11418205" y="1911283"/>
            <a:ext cx="1590674" cy="1590674"/>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p:cNvSpPr/>
          <p:nvPr userDrawn="1"/>
        </p:nvSpPr>
        <p:spPr>
          <a:xfrm>
            <a:off x="6267191" y="1326869"/>
            <a:ext cx="453456" cy="453456"/>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p:cNvSpPr/>
          <p:nvPr userDrawn="1"/>
        </p:nvSpPr>
        <p:spPr>
          <a:xfrm>
            <a:off x="11664471" y="3298513"/>
            <a:ext cx="732468" cy="732468"/>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userDrawn="1"/>
        </p:nvSpPr>
        <p:spPr>
          <a:xfrm>
            <a:off x="10879229" y="3134662"/>
            <a:ext cx="346604" cy="346604"/>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文本占位符 19"/>
          <p:cNvSpPr>
            <a:spLocks noGrp="1"/>
          </p:cNvSpPr>
          <p:nvPr>
            <p:ph type="body" sz="quarter" idx="10" hasCustomPrompt="1"/>
          </p:nvPr>
        </p:nvSpPr>
        <p:spPr>
          <a:xfrm>
            <a:off x="3132306" y="2498576"/>
            <a:ext cx="5927388" cy="1357674"/>
          </a:xfrm>
          <a:prstGeom prst="rect">
            <a:avLst/>
          </a:prstGeom>
        </p:spPr>
        <p:txBody>
          <a:bodyPr anchor="t"/>
          <a:lstStyle>
            <a:lvl1pPr marL="0" indent="0" algn="ctr">
              <a:buNone/>
              <a:defRPr sz="4800" b="1"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1" name="文本占位符 19"/>
          <p:cNvSpPr>
            <a:spLocks noGrp="1"/>
          </p:cNvSpPr>
          <p:nvPr>
            <p:ph type="body" sz="quarter" idx="11" hasCustomPrompt="1"/>
          </p:nvPr>
        </p:nvSpPr>
        <p:spPr>
          <a:xfrm>
            <a:off x="3132306" y="4578972"/>
            <a:ext cx="5927388" cy="339658"/>
          </a:xfrm>
          <a:prstGeom prst="rect">
            <a:avLst/>
          </a:prstGeom>
        </p:spPr>
        <p:txBody>
          <a:bodyPr anchor="t"/>
          <a:lstStyle>
            <a:lvl1pPr marL="0" indent="0" algn="ctr">
              <a:lnSpc>
                <a:spcPct val="130000"/>
              </a:lnSpc>
              <a:buNone/>
              <a:defRPr sz="12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2" name="椭圆 21"/>
          <p:cNvSpPr/>
          <p:nvPr userDrawn="1"/>
        </p:nvSpPr>
        <p:spPr>
          <a:xfrm>
            <a:off x="901493" y="3145269"/>
            <a:ext cx="468355" cy="468355"/>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椭圆 22"/>
          <p:cNvSpPr/>
          <p:nvPr userDrawn="1"/>
        </p:nvSpPr>
        <p:spPr>
          <a:xfrm>
            <a:off x="480939" y="2631757"/>
            <a:ext cx="724235" cy="724235"/>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椭圆 23"/>
          <p:cNvSpPr/>
          <p:nvPr userDrawn="1"/>
        </p:nvSpPr>
        <p:spPr>
          <a:xfrm>
            <a:off x="10650826" y="2926583"/>
            <a:ext cx="226929" cy="226929"/>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5" name="Picture 8" descr="图形2"/>
          <p:cNvPicPr>
            <a:picLocks noChangeAspect="1" noChangeArrowheads="1"/>
          </p:cNvPicPr>
          <p:nvPr userDrawn="1"/>
        </p:nvPicPr>
        <p:blipFill>
          <a:blip r:embed="rId2"/>
          <a:srcRect/>
          <a:stretch>
            <a:fillRect/>
          </a:stretch>
        </p:blipFill>
        <p:spPr bwMode="auto">
          <a:xfrm>
            <a:off x="10650826" y="5460386"/>
            <a:ext cx="879475" cy="879475"/>
          </a:xfrm>
          <a:prstGeom prst="rect">
            <a:avLst/>
          </a:prstGeom>
          <a:noFill/>
          <a:ln w="9525">
            <a:noFill/>
            <a:miter lim="800000"/>
            <a:headEnd/>
            <a:tailEnd/>
          </a:ln>
        </p:spPr>
      </p:pic>
    </p:spTree>
    <p:extLst>
      <p:ext uri="{BB962C8B-B14F-4D97-AF65-F5344CB8AC3E}">
        <p14:creationId xmlns:p14="http://schemas.microsoft.com/office/powerpoint/2010/main" val="830535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背景图片素材">
    <p:spTree>
      <p:nvGrpSpPr>
        <p:cNvPr id="1" name=""/>
        <p:cNvGrpSpPr/>
        <p:nvPr/>
      </p:nvGrpSpPr>
      <p:grpSpPr>
        <a:xfrm>
          <a:off x="0" y="0"/>
          <a:ext cx="0" cy="0"/>
          <a:chOff x="0" y="0"/>
          <a:chExt cx="0" cy="0"/>
        </a:xfrm>
      </p:grpSpPr>
      <p:sp>
        <p:nvSpPr>
          <p:cNvPr id="4" name="矩形 3"/>
          <p:cNvSpPr/>
          <p:nvPr userDrawn="1"/>
        </p:nvSpPr>
        <p:spPr>
          <a:xfrm>
            <a:off x="440603" y="759873"/>
            <a:ext cx="1569660" cy="369332"/>
          </a:xfrm>
          <a:prstGeom prst="rect">
            <a:avLst/>
          </a:prstGeom>
        </p:spPr>
        <p:txBody>
          <a:bodyPr wrap="none">
            <a:spAutoFit/>
          </a:bodyPr>
          <a:lstStyle/>
          <a:p>
            <a:pPr defTabSz="609585"/>
            <a:r>
              <a:rPr lang="zh-CN" altLang="en-US" sz="1800" dirty="0">
                <a:solidFill>
                  <a:schemeClr val="tx1">
                    <a:lumMod val="75000"/>
                    <a:lumOff val="25000"/>
                  </a:schemeClr>
                </a:solidFill>
                <a:latin typeface="Segoe UI Light"/>
                <a:ea typeface="微软雅黑"/>
                <a:cs typeface="Segoe UI Light"/>
              </a:rPr>
              <a:t>背景图片素材</a:t>
            </a:r>
          </a:p>
        </p:txBody>
      </p:sp>
      <p:sp>
        <p:nvSpPr>
          <p:cNvPr id="5" name="矩形 4"/>
          <p:cNvSpPr/>
          <p:nvPr userDrawn="1"/>
        </p:nvSpPr>
        <p:spPr>
          <a:xfrm>
            <a:off x="440603" y="182445"/>
            <a:ext cx="777777" cy="246221"/>
          </a:xfrm>
          <a:prstGeom prst="rect">
            <a:avLst/>
          </a:prstGeom>
        </p:spPr>
        <p:txBody>
          <a:bodyPr wrap="none">
            <a:spAutoFit/>
          </a:bodyPr>
          <a:lstStyle/>
          <a:p>
            <a:pPr defTabSz="609585"/>
            <a:r>
              <a:rPr kumimoji="1" lang="en-US" altLang="zh-CN" sz="1000" dirty="0">
                <a:solidFill>
                  <a:schemeClr val="tx1">
                    <a:lumMod val="75000"/>
                    <a:lumOff val="25000"/>
                  </a:schemeClr>
                </a:solidFill>
                <a:latin typeface="Segoe UI Light"/>
                <a:ea typeface="微软雅黑" charset="0"/>
                <a:cs typeface="Segoe UI Light"/>
              </a:rPr>
              <a:t>OfficePLUS</a:t>
            </a:r>
            <a:endParaRPr lang="zh-CN" altLang="en-US" sz="1000" dirty="0">
              <a:solidFill>
                <a:schemeClr val="tx1">
                  <a:lumMod val="75000"/>
                  <a:lumOff val="25000"/>
                </a:schemeClr>
              </a:solidFill>
              <a:latin typeface="Segoe UI Light"/>
              <a:ea typeface="微软雅黑" charset="0"/>
              <a:cs typeface="Segoe UI Light"/>
            </a:endParaRPr>
          </a:p>
        </p:txBody>
      </p:sp>
    </p:spTree>
    <p:extLst>
      <p:ext uri="{BB962C8B-B14F-4D97-AF65-F5344CB8AC3E}">
        <p14:creationId xmlns:p14="http://schemas.microsoft.com/office/powerpoint/2010/main" val="4917054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fficePLUS">
    <p:spTree>
      <p:nvGrpSpPr>
        <p:cNvPr id="1" name=""/>
        <p:cNvGrpSpPr/>
        <p:nvPr/>
      </p:nvGrpSpPr>
      <p:grpSpPr>
        <a:xfrm>
          <a:off x="0" y="0"/>
          <a:ext cx="0" cy="0"/>
          <a:chOff x="0" y="0"/>
          <a:chExt cx="0" cy="0"/>
        </a:xfrm>
      </p:grpSpPr>
      <p:sp>
        <p:nvSpPr>
          <p:cNvPr id="7" name="文本框 6"/>
          <p:cNvSpPr txBox="1"/>
          <p:nvPr userDrawn="1"/>
        </p:nvSpPr>
        <p:spPr>
          <a:xfrm>
            <a:off x="4447955" y="4458724"/>
            <a:ext cx="3296095" cy="297454"/>
          </a:xfrm>
          <a:prstGeom prst="rect">
            <a:avLst/>
          </a:prstGeom>
          <a:noFill/>
        </p:spPr>
        <p:txBody>
          <a:bodyPr wrap="none" rtlCol="0">
            <a:spAutoFit/>
          </a:bodyPr>
          <a:lstStyle/>
          <a:p>
            <a:pPr marL="0" marR="0" lvl="0" indent="0" algn="ctr" defTabSz="609585" eaLnBrk="1" fontAlgn="auto" latinLnBrk="0" hangingPunct="1">
              <a:lnSpc>
                <a:spcPct val="100000"/>
              </a:lnSpc>
              <a:spcBef>
                <a:spcPts val="0"/>
              </a:spcBef>
              <a:spcAft>
                <a:spcPts val="0"/>
              </a:spcAft>
              <a:buClrTx/>
              <a:buSzTx/>
              <a:buFontTx/>
              <a:buNone/>
              <a:tabLst/>
              <a:defRPr/>
            </a:pP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点击</a:t>
            </a:r>
            <a:r>
              <a:rPr kumimoji="1" lang="en-US" altLang="zh-CN" sz="1333" b="0" i="0" u="none" strike="noStrike" kern="0" cap="none" spc="0" normalizeH="0" baseline="0" noProof="0" dirty="0">
                <a:ln>
                  <a:noFill/>
                </a:ln>
                <a:solidFill>
                  <a:srgbClr val="000000"/>
                </a:solidFill>
                <a:effectLst/>
                <a:uLnTx/>
                <a:uFillTx/>
                <a:latin typeface="Segoe UI Light" charset="0"/>
                <a:ea typeface="Segoe UI Light" charset="0"/>
                <a:cs typeface="Segoe UI Light" charset="0"/>
              </a:rPr>
              <a:t>Logo</a:t>
            </a:r>
            <a:r>
              <a:rPr kumimoji="1" lang="zh-CN" altLang="en-US" sz="1333" b="0" i="0" u="none" strike="noStrike" kern="0" cap="none" spc="0" normalizeH="0" baseline="0" noProof="0" dirty="0">
                <a:ln>
                  <a:noFill/>
                </a:ln>
                <a:solidFill>
                  <a:srgbClr val="000000"/>
                </a:solidFill>
                <a:effectLst/>
                <a:uLnTx/>
                <a:uFillTx/>
                <a:latin typeface="Century Gothic"/>
                <a:ea typeface="微软雅黑" charset="0"/>
              </a:rPr>
              <a:t>获取更多优质模板（放映模式）</a:t>
            </a:r>
          </a:p>
        </p:txBody>
      </p:sp>
      <p:pic>
        <p:nvPicPr>
          <p:cNvPr id="4" name="图片 3">
            <a:hlinkClick r:id="rId2"/>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0" y="3227832"/>
            <a:ext cx="3048000" cy="402336"/>
          </a:xfrm>
          <a:prstGeom prst="rect">
            <a:avLst/>
          </a:prstGeom>
        </p:spPr>
      </p:pic>
    </p:spTree>
    <p:extLst>
      <p:ext uri="{BB962C8B-B14F-4D97-AF65-F5344CB8AC3E}">
        <p14:creationId xmlns:p14="http://schemas.microsoft.com/office/powerpoint/2010/main" val="2612452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bg>
      <p:bgPr>
        <a:gradFill>
          <a:gsLst>
            <a:gs pos="0">
              <a:schemeClr val="bg1"/>
            </a:gs>
            <a:gs pos="67000">
              <a:schemeClr val="bg1">
                <a:lumMod val="95000"/>
              </a:schemeClr>
            </a:gs>
            <a:gs pos="100000">
              <a:schemeClr val="bg1">
                <a:lumMod val="9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4" name="椭圆 13"/>
          <p:cNvSpPr/>
          <p:nvPr userDrawn="1"/>
        </p:nvSpPr>
        <p:spPr>
          <a:xfrm>
            <a:off x="5427411" y="-1921057"/>
            <a:ext cx="3192086" cy="3192086"/>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椭圆 1"/>
          <p:cNvSpPr/>
          <p:nvPr userDrawn="1"/>
        </p:nvSpPr>
        <p:spPr>
          <a:xfrm rot="20564813">
            <a:off x="2865697" y="-275747"/>
            <a:ext cx="1192937" cy="1192937"/>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2"/>
          <p:cNvSpPr/>
          <p:nvPr userDrawn="1"/>
        </p:nvSpPr>
        <p:spPr>
          <a:xfrm rot="20564813">
            <a:off x="4190298" y="-592061"/>
            <a:ext cx="1830324" cy="183032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椭圆 3"/>
          <p:cNvSpPr/>
          <p:nvPr userDrawn="1"/>
        </p:nvSpPr>
        <p:spPr>
          <a:xfrm rot="20564813">
            <a:off x="3813092" y="-217323"/>
            <a:ext cx="791224" cy="791224"/>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椭圆 4"/>
          <p:cNvSpPr/>
          <p:nvPr userDrawn="1"/>
        </p:nvSpPr>
        <p:spPr>
          <a:xfrm rot="20564813">
            <a:off x="2989138" y="610281"/>
            <a:ext cx="550933" cy="550933"/>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p:cNvSpPr/>
          <p:nvPr userDrawn="1"/>
        </p:nvSpPr>
        <p:spPr>
          <a:xfrm rot="20564813">
            <a:off x="5466868" y="524062"/>
            <a:ext cx="854438" cy="854438"/>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userDrawn="1"/>
        </p:nvSpPr>
        <p:spPr>
          <a:xfrm rot="20564813">
            <a:off x="2654522" y="1149241"/>
            <a:ext cx="243576" cy="243576"/>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userDrawn="1"/>
        </p:nvSpPr>
        <p:spPr>
          <a:xfrm rot="20564813">
            <a:off x="5756216" y="1275190"/>
            <a:ext cx="393449" cy="39344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userDrawn="1"/>
        </p:nvSpPr>
        <p:spPr>
          <a:xfrm rot="20564813">
            <a:off x="5301220" y="1351640"/>
            <a:ext cx="186180" cy="18618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userDrawn="1"/>
        </p:nvSpPr>
        <p:spPr>
          <a:xfrm rot="20564813">
            <a:off x="5142815" y="1292266"/>
            <a:ext cx="121896" cy="121896"/>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userDrawn="1"/>
        </p:nvSpPr>
        <p:spPr>
          <a:xfrm rot="20564813">
            <a:off x="6595017" y="1097850"/>
            <a:ext cx="776274" cy="77627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p:cNvSpPr/>
          <p:nvPr userDrawn="1"/>
        </p:nvSpPr>
        <p:spPr>
          <a:xfrm rot="20564813">
            <a:off x="1046955" y="1043112"/>
            <a:ext cx="399685" cy="399685"/>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p:cNvSpPr/>
          <p:nvPr userDrawn="1"/>
        </p:nvSpPr>
        <p:spPr>
          <a:xfrm>
            <a:off x="8687528" y="147823"/>
            <a:ext cx="454772" cy="454772"/>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p:cNvSpPr/>
          <p:nvPr userDrawn="1"/>
        </p:nvSpPr>
        <p:spPr>
          <a:xfrm>
            <a:off x="8291917" y="702130"/>
            <a:ext cx="568899" cy="568899"/>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userDrawn="1"/>
        </p:nvSpPr>
        <p:spPr>
          <a:xfrm>
            <a:off x="8934864" y="466000"/>
            <a:ext cx="207436" cy="207436"/>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userDrawn="1"/>
        </p:nvSpPr>
        <p:spPr>
          <a:xfrm>
            <a:off x="9258979" y="326538"/>
            <a:ext cx="168156" cy="168156"/>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占位符 19"/>
          <p:cNvSpPr>
            <a:spLocks noGrp="1"/>
          </p:cNvSpPr>
          <p:nvPr>
            <p:ph type="body" sz="quarter" idx="10" hasCustomPrompt="1"/>
          </p:nvPr>
        </p:nvSpPr>
        <p:spPr>
          <a:xfrm>
            <a:off x="1521068" y="3546358"/>
            <a:ext cx="3138030" cy="732453"/>
          </a:xfrm>
          <a:prstGeom prst="rect">
            <a:avLst/>
          </a:prstGeom>
        </p:spPr>
        <p:txBody>
          <a:bodyPr anchor="t"/>
          <a:lstStyle>
            <a:lvl1pPr marL="0" indent="0" algn="l">
              <a:buNone/>
              <a:defRPr sz="4800" b="1" baseline="0">
                <a:solidFill>
                  <a:schemeClr val="tx1">
                    <a:lumMod val="75000"/>
                    <a:lumOff val="25000"/>
                  </a:schemeClr>
                </a:solidFill>
                <a:latin typeface="+mj-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19"/>
          <p:cNvSpPr>
            <a:spLocks noGrp="1"/>
          </p:cNvSpPr>
          <p:nvPr>
            <p:ph type="body" sz="quarter" idx="11" hasCustomPrompt="1"/>
          </p:nvPr>
        </p:nvSpPr>
        <p:spPr>
          <a:xfrm>
            <a:off x="6875388" y="2701840"/>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1" name="文本占位符 19"/>
          <p:cNvSpPr>
            <a:spLocks noGrp="1"/>
          </p:cNvSpPr>
          <p:nvPr>
            <p:ph type="body" sz="quarter" idx="12" hasCustomPrompt="1"/>
          </p:nvPr>
        </p:nvSpPr>
        <p:spPr>
          <a:xfrm>
            <a:off x="6875388" y="3742373"/>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2" name="文本占位符 19"/>
          <p:cNvSpPr>
            <a:spLocks noGrp="1"/>
          </p:cNvSpPr>
          <p:nvPr>
            <p:ph type="body" sz="quarter" idx="13" hasCustomPrompt="1"/>
          </p:nvPr>
        </p:nvSpPr>
        <p:spPr>
          <a:xfrm>
            <a:off x="6875388" y="4782906"/>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3" name="椭圆 22"/>
          <p:cNvSpPr/>
          <p:nvPr userDrawn="1"/>
        </p:nvSpPr>
        <p:spPr>
          <a:xfrm rot="10664813">
            <a:off x="1606491" y="6429042"/>
            <a:ext cx="1192937" cy="1192937"/>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椭圆 23"/>
          <p:cNvSpPr/>
          <p:nvPr userDrawn="1"/>
        </p:nvSpPr>
        <p:spPr>
          <a:xfrm rot="10664813">
            <a:off x="-298887" y="5682735"/>
            <a:ext cx="1830324" cy="183032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p:cNvSpPr/>
          <p:nvPr userDrawn="1"/>
        </p:nvSpPr>
        <p:spPr>
          <a:xfrm rot="10664813">
            <a:off x="1049383" y="6574260"/>
            <a:ext cx="791224" cy="791224"/>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p:cNvSpPr/>
          <p:nvPr userDrawn="1"/>
        </p:nvSpPr>
        <p:spPr>
          <a:xfrm rot="10664813">
            <a:off x="2264562" y="6255404"/>
            <a:ext cx="550933" cy="550933"/>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椭圆 26"/>
          <p:cNvSpPr/>
          <p:nvPr userDrawn="1"/>
        </p:nvSpPr>
        <p:spPr>
          <a:xfrm rot="10664813">
            <a:off x="-410114" y="5359791"/>
            <a:ext cx="854438" cy="854438"/>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椭圆 27"/>
          <p:cNvSpPr/>
          <p:nvPr userDrawn="1"/>
        </p:nvSpPr>
        <p:spPr>
          <a:xfrm rot="10664813">
            <a:off x="2989615" y="6163309"/>
            <a:ext cx="243576" cy="243576"/>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椭圆 28"/>
          <p:cNvSpPr/>
          <p:nvPr userDrawn="1"/>
        </p:nvSpPr>
        <p:spPr>
          <a:xfrm rot="10664813">
            <a:off x="-101718" y="5072159"/>
            <a:ext cx="393449" cy="39344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椭圆 29"/>
          <p:cNvSpPr/>
          <p:nvPr userDrawn="1"/>
        </p:nvSpPr>
        <p:spPr>
          <a:xfrm rot="10664813">
            <a:off x="534476" y="5346636"/>
            <a:ext cx="186180" cy="18618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椭圆 30"/>
          <p:cNvSpPr/>
          <p:nvPr userDrawn="1"/>
        </p:nvSpPr>
        <p:spPr>
          <a:xfrm rot="10664813">
            <a:off x="726986" y="5516493"/>
            <a:ext cx="121896" cy="121896"/>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椭圆 31"/>
          <p:cNvSpPr/>
          <p:nvPr userDrawn="1"/>
        </p:nvSpPr>
        <p:spPr>
          <a:xfrm rot="10664813">
            <a:off x="4381690" y="6508239"/>
            <a:ext cx="399685" cy="399685"/>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1873062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目录页">
    <p:bg>
      <p:bgPr>
        <a:gradFill>
          <a:gsLst>
            <a:gs pos="0">
              <a:schemeClr val="bg1"/>
            </a:gs>
            <a:gs pos="67000">
              <a:schemeClr val="bg1">
                <a:lumMod val="95000"/>
              </a:schemeClr>
            </a:gs>
            <a:gs pos="100000">
              <a:schemeClr val="bg1">
                <a:lumMod val="9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4" name="椭圆 13"/>
          <p:cNvSpPr/>
          <p:nvPr userDrawn="1"/>
        </p:nvSpPr>
        <p:spPr>
          <a:xfrm>
            <a:off x="5427411" y="-1921057"/>
            <a:ext cx="3192086" cy="3192086"/>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椭圆 1"/>
          <p:cNvSpPr/>
          <p:nvPr userDrawn="1"/>
        </p:nvSpPr>
        <p:spPr>
          <a:xfrm rot="20564813">
            <a:off x="2865697" y="-275747"/>
            <a:ext cx="1192937" cy="1192937"/>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2"/>
          <p:cNvSpPr/>
          <p:nvPr userDrawn="1"/>
        </p:nvSpPr>
        <p:spPr>
          <a:xfrm rot="20564813">
            <a:off x="4190298" y="-592061"/>
            <a:ext cx="1830324" cy="183032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椭圆 3"/>
          <p:cNvSpPr/>
          <p:nvPr userDrawn="1"/>
        </p:nvSpPr>
        <p:spPr>
          <a:xfrm rot="20564813">
            <a:off x="3813092" y="-217323"/>
            <a:ext cx="791224" cy="791224"/>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椭圆 4"/>
          <p:cNvSpPr/>
          <p:nvPr userDrawn="1"/>
        </p:nvSpPr>
        <p:spPr>
          <a:xfrm rot="20564813">
            <a:off x="2989138" y="610281"/>
            <a:ext cx="550933" cy="550933"/>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p:cNvSpPr/>
          <p:nvPr userDrawn="1"/>
        </p:nvSpPr>
        <p:spPr>
          <a:xfrm rot="20564813">
            <a:off x="5466868" y="524062"/>
            <a:ext cx="854438" cy="854438"/>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userDrawn="1"/>
        </p:nvSpPr>
        <p:spPr>
          <a:xfrm rot="20564813">
            <a:off x="2654522" y="1149241"/>
            <a:ext cx="243576" cy="243576"/>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userDrawn="1"/>
        </p:nvSpPr>
        <p:spPr>
          <a:xfrm rot="20564813">
            <a:off x="5756216" y="1275190"/>
            <a:ext cx="393449" cy="39344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userDrawn="1"/>
        </p:nvSpPr>
        <p:spPr>
          <a:xfrm rot="20564813">
            <a:off x="5301220" y="1351640"/>
            <a:ext cx="186180" cy="18618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userDrawn="1"/>
        </p:nvSpPr>
        <p:spPr>
          <a:xfrm rot="20564813">
            <a:off x="5142815" y="1292266"/>
            <a:ext cx="121896" cy="121896"/>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userDrawn="1"/>
        </p:nvSpPr>
        <p:spPr>
          <a:xfrm rot="20564813">
            <a:off x="6595017" y="1097850"/>
            <a:ext cx="776274" cy="77627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p:cNvSpPr/>
          <p:nvPr userDrawn="1"/>
        </p:nvSpPr>
        <p:spPr>
          <a:xfrm rot="20564813">
            <a:off x="1046955" y="1043112"/>
            <a:ext cx="399685" cy="399685"/>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p:cNvSpPr/>
          <p:nvPr userDrawn="1"/>
        </p:nvSpPr>
        <p:spPr>
          <a:xfrm>
            <a:off x="8687528" y="147823"/>
            <a:ext cx="454772" cy="454772"/>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p:cNvSpPr/>
          <p:nvPr userDrawn="1"/>
        </p:nvSpPr>
        <p:spPr>
          <a:xfrm>
            <a:off x="8291917" y="702130"/>
            <a:ext cx="568899" cy="568899"/>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userDrawn="1"/>
        </p:nvSpPr>
        <p:spPr>
          <a:xfrm>
            <a:off x="8934864" y="466000"/>
            <a:ext cx="207436" cy="207436"/>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userDrawn="1"/>
        </p:nvSpPr>
        <p:spPr>
          <a:xfrm>
            <a:off x="9258979" y="326538"/>
            <a:ext cx="168156" cy="168156"/>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占位符 19"/>
          <p:cNvSpPr>
            <a:spLocks noGrp="1"/>
          </p:cNvSpPr>
          <p:nvPr>
            <p:ph type="body" sz="quarter" idx="10" hasCustomPrompt="1"/>
          </p:nvPr>
        </p:nvSpPr>
        <p:spPr>
          <a:xfrm>
            <a:off x="1521068" y="3546358"/>
            <a:ext cx="3138030" cy="732453"/>
          </a:xfrm>
          <a:prstGeom prst="rect">
            <a:avLst/>
          </a:prstGeom>
        </p:spPr>
        <p:txBody>
          <a:bodyPr anchor="t"/>
          <a:lstStyle>
            <a:lvl1pPr marL="0" indent="0" algn="l">
              <a:buNone/>
              <a:defRPr sz="4800" b="1" baseline="0">
                <a:solidFill>
                  <a:schemeClr val="tx1">
                    <a:lumMod val="75000"/>
                    <a:lumOff val="25000"/>
                  </a:schemeClr>
                </a:solidFill>
                <a:latin typeface="+mj-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19"/>
          <p:cNvSpPr>
            <a:spLocks noGrp="1"/>
          </p:cNvSpPr>
          <p:nvPr>
            <p:ph type="body" sz="quarter" idx="11" hasCustomPrompt="1"/>
          </p:nvPr>
        </p:nvSpPr>
        <p:spPr>
          <a:xfrm>
            <a:off x="6875388" y="2701840"/>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1" name="文本占位符 19"/>
          <p:cNvSpPr>
            <a:spLocks noGrp="1"/>
          </p:cNvSpPr>
          <p:nvPr>
            <p:ph type="body" sz="quarter" idx="12" hasCustomPrompt="1"/>
          </p:nvPr>
        </p:nvSpPr>
        <p:spPr>
          <a:xfrm>
            <a:off x="6875388" y="3478175"/>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3" name="椭圆 22"/>
          <p:cNvSpPr/>
          <p:nvPr userDrawn="1"/>
        </p:nvSpPr>
        <p:spPr>
          <a:xfrm rot="10664813">
            <a:off x="1606491" y="6429042"/>
            <a:ext cx="1192937" cy="1192937"/>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椭圆 23"/>
          <p:cNvSpPr/>
          <p:nvPr userDrawn="1"/>
        </p:nvSpPr>
        <p:spPr>
          <a:xfrm rot="10664813">
            <a:off x="-298887" y="5682735"/>
            <a:ext cx="1830324" cy="183032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p:cNvSpPr/>
          <p:nvPr userDrawn="1"/>
        </p:nvSpPr>
        <p:spPr>
          <a:xfrm rot="10664813">
            <a:off x="1049383" y="6574260"/>
            <a:ext cx="791224" cy="791224"/>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p:cNvSpPr/>
          <p:nvPr userDrawn="1"/>
        </p:nvSpPr>
        <p:spPr>
          <a:xfrm rot="10664813">
            <a:off x="2264562" y="6255404"/>
            <a:ext cx="550933" cy="550933"/>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椭圆 26"/>
          <p:cNvSpPr/>
          <p:nvPr userDrawn="1"/>
        </p:nvSpPr>
        <p:spPr>
          <a:xfrm rot="10664813">
            <a:off x="-410114" y="5359791"/>
            <a:ext cx="854438" cy="854438"/>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椭圆 27"/>
          <p:cNvSpPr/>
          <p:nvPr userDrawn="1"/>
        </p:nvSpPr>
        <p:spPr>
          <a:xfrm rot="10664813">
            <a:off x="2989615" y="6163309"/>
            <a:ext cx="243576" cy="243576"/>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椭圆 28"/>
          <p:cNvSpPr/>
          <p:nvPr userDrawn="1"/>
        </p:nvSpPr>
        <p:spPr>
          <a:xfrm rot="10664813">
            <a:off x="-101718" y="5072159"/>
            <a:ext cx="393449" cy="39344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椭圆 29"/>
          <p:cNvSpPr/>
          <p:nvPr userDrawn="1"/>
        </p:nvSpPr>
        <p:spPr>
          <a:xfrm rot="10664813">
            <a:off x="534476" y="5346636"/>
            <a:ext cx="186180" cy="18618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椭圆 30"/>
          <p:cNvSpPr/>
          <p:nvPr userDrawn="1"/>
        </p:nvSpPr>
        <p:spPr>
          <a:xfrm rot="10664813">
            <a:off x="726986" y="5516493"/>
            <a:ext cx="121896" cy="121896"/>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椭圆 31"/>
          <p:cNvSpPr/>
          <p:nvPr userDrawn="1"/>
        </p:nvSpPr>
        <p:spPr>
          <a:xfrm rot="10664813">
            <a:off x="4381690" y="6508239"/>
            <a:ext cx="399685" cy="399685"/>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文本占位符 19"/>
          <p:cNvSpPr>
            <a:spLocks noGrp="1"/>
          </p:cNvSpPr>
          <p:nvPr>
            <p:ph type="body" sz="quarter" idx="13" hasCustomPrompt="1"/>
          </p:nvPr>
        </p:nvSpPr>
        <p:spPr>
          <a:xfrm>
            <a:off x="6875388" y="4254510"/>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4" name="文本占位符 19"/>
          <p:cNvSpPr>
            <a:spLocks noGrp="1"/>
          </p:cNvSpPr>
          <p:nvPr>
            <p:ph type="body" sz="quarter" idx="14" hasCustomPrompt="1"/>
          </p:nvPr>
        </p:nvSpPr>
        <p:spPr>
          <a:xfrm>
            <a:off x="6875388" y="5030845"/>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3883915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目录页">
    <p:bg>
      <p:bgPr>
        <a:gradFill>
          <a:gsLst>
            <a:gs pos="0">
              <a:schemeClr val="bg1"/>
            </a:gs>
            <a:gs pos="67000">
              <a:schemeClr val="bg1">
                <a:lumMod val="95000"/>
              </a:schemeClr>
            </a:gs>
            <a:gs pos="100000">
              <a:schemeClr val="bg1">
                <a:lumMod val="9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4" name="椭圆 13"/>
          <p:cNvSpPr/>
          <p:nvPr userDrawn="1"/>
        </p:nvSpPr>
        <p:spPr>
          <a:xfrm>
            <a:off x="5427411" y="-1921057"/>
            <a:ext cx="3192086" cy="3192086"/>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椭圆 1"/>
          <p:cNvSpPr/>
          <p:nvPr userDrawn="1"/>
        </p:nvSpPr>
        <p:spPr>
          <a:xfrm rot="20564813">
            <a:off x="2865697" y="-275747"/>
            <a:ext cx="1192937" cy="1192937"/>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2"/>
          <p:cNvSpPr/>
          <p:nvPr userDrawn="1"/>
        </p:nvSpPr>
        <p:spPr>
          <a:xfrm rot="20564813">
            <a:off x="4190298" y="-592061"/>
            <a:ext cx="1830324" cy="183032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椭圆 3"/>
          <p:cNvSpPr/>
          <p:nvPr userDrawn="1"/>
        </p:nvSpPr>
        <p:spPr>
          <a:xfrm rot="20564813">
            <a:off x="3813092" y="-217323"/>
            <a:ext cx="791224" cy="791224"/>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椭圆 4"/>
          <p:cNvSpPr/>
          <p:nvPr userDrawn="1"/>
        </p:nvSpPr>
        <p:spPr>
          <a:xfrm rot="20564813">
            <a:off x="2989138" y="610281"/>
            <a:ext cx="550933" cy="550933"/>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p:cNvSpPr/>
          <p:nvPr userDrawn="1"/>
        </p:nvSpPr>
        <p:spPr>
          <a:xfrm rot="20564813">
            <a:off x="5466868" y="524062"/>
            <a:ext cx="854438" cy="854438"/>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userDrawn="1"/>
        </p:nvSpPr>
        <p:spPr>
          <a:xfrm rot="20564813">
            <a:off x="2654522" y="1149241"/>
            <a:ext cx="243576" cy="243576"/>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userDrawn="1"/>
        </p:nvSpPr>
        <p:spPr>
          <a:xfrm rot="20564813">
            <a:off x="5756216" y="1275190"/>
            <a:ext cx="393449" cy="39344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userDrawn="1"/>
        </p:nvSpPr>
        <p:spPr>
          <a:xfrm rot="20564813">
            <a:off x="5301220" y="1351640"/>
            <a:ext cx="186180" cy="18618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userDrawn="1"/>
        </p:nvSpPr>
        <p:spPr>
          <a:xfrm rot="20564813">
            <a:off x="5142815" y="1292266"/>
            <a:ext cx="121896" cy="121896"/>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userDrawn="1"/>
        </p:nvSpPr>
        <p:spPr>
          <a:xfrm rot="20564813">
            <a:off x="6595017" y="1097850"/>
            <a:ext cx="776274" cy="77627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p:cNvSpPr/>
          <p:nvPr userDrawn="1"/>
        </p:nvSpPr>
        <p:spPr>
          <a:xfrm rot="20564813">
            <a:off x="1046955" y="1043112"/>
            <a:ext cx="399685" cy="399685"/>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p:cNvSpPr/>
          <p:nvPr userDrawn="1"/>
        </p:nvSpPr>
        <p:spPr>
          <a:xfrm>
            <a:off x="8687528" y="147823"/>
            <a:ext cx="454772" cy="454772"/>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p:cNvSpPr/>
          <p:nvPr userDrawn="1"/>
        </p:nvSpPr>
        <p:spPr>
          <a:xfrm>
            <a:off x="8291917" y="702130"/>
            <a:ext cx="568899" cy="568899"/>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userDrawn="1"/>
        </p:nvSpPr>
        <p:spPr>
          <a:xfrm>
            <a:off x="8934864" y="466000"/>
            <a:ext cx="207436" cy="207436"/>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userDrawn="1"/>
        </p:nvSpPr>
        <p:spPr>
          <a:xfrm>
            <a:off x="9258979" y="326538"/>
            <a:ext cx="168156" cy="168156"/>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占位符 19"/>
          <p:cNvSpPr>
            <a:spLocks noGrp="1"/>
          </p:cNvSpPr>
          <p:nvPr>
            <p:ph type="body" sz="quarter" idx="10" hasCustomPrompt="1"/>
          </p:nvPr>
        </p:nvSpPr>
        <p:spPr>
          <a:xfrm>
            <a:off x="1521068" y="3546358"/>
            <a:ext cx="3138030" cy="732453"/>
          </a:xfrm>
          <a:prstGeom prst="rect">
            <a:avLst/>
          </a:prstGeom>
        </p:spPr>
        <p:txBody>
          <a:bodyPr anchor="t"/>
          <a:lstStyle>
            <a:lvl1pPr marL="0" indent="0" algn="l">
              <a:buNone/>
              <a:defRPr sz="4800" b="1" baseline="0">
                <a:solidFill>
                  <a:schemeClr val="tx1">
                    <a:lumMod val="75000"/>
                    <a:lumOff val="25000"/>
                  </a:schemeClr>
                </a:solidFill>
                <a:latin typeface="+mj-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19"/>
          <p:cNvSpPr>
            <a:spLocks noGrp="1"/>
          </p:cNvSpPr>
          <p:nvPr>
            <p:ph type="body" sz="quarter" idx="11" hasCustomPrompt="1"/>
          </p:nvPr>
        </p:nvSpPr>
        <p:spPr>
          <a:xfrm>
            <a:off x="6875388" y="2197947"/>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1" name="文本占位符 19"/>
          <p:cNvSpPr>
            <a:spLocks noGrp="1"/>
          </p:cNvSpPr>
          <p:nvPr>
            <p:ph type="body" sz="quarter" idx="12" hasCustomPrompt="1"/>
          </p:nvPr>
        </p:nvSpPr>
        <p:spPr>
          <a:xfrm>
            <a:off x="6875388" y="2974282"/>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3" name="椭圆 22"/>
          <p:cNvSpPr/>
          <p:nvPr userDrawn="1"/>
        </p:nvSpPr>
        <p:spPr>
          <a:xfrm rot="10664813">
            <a:off x="1606491" y="6429042"/>
            <a:ext cx="1192937" cy="1192937"/>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椭圆 23"/>
          <p:cNvSpPr/>
          <p:nvPr userDrawn="1"/>
        </p:nvSpPr>
        <p:spPr>
          <a:xfrm rot="10664813">
            <a:off x="-298887" y="5682735"/>
            <a:ext cx="1830324" cy="183032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p:cNvSpPr/>
          <p:nvPr userDrawn="1"/>
        </p:nvSpPr>
        <p:spPr>
          <a:xfrm rot="10664813">
            <a:off x="1049383" y="6574260"/>
            <a:ext cx="791224" cy="791224"/>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p:cNvSpPr/>
          <p:nvPr userDrawn="1"/>
        </p:nvSpPr>
        <p:spPr>
          <a:xfrm rot="10664813">
            <a:off x="2264562" y="6255404"/>
            <a:ext cx="550933" cy="550933"/>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椭圆 26"/>
          <p:cNvSpPr/>
          <p:nvPr userDrawn="1"/>
        </p:nvSpPr>
        <p:spPr>
          <a:xfrm rot="10664813">
            <a:off x="-410114" y="5359791"/>
            <a:ext cx="854438" cy="854438"/>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椭圆 27"/>
          <p:cNvSpPr/>
          <p:nvPr userDrawn="1"/>
        </p:nvSpPr>
        <p:spPr>
          <a:xfrm rot="10664813">
            <a:off x="2989615" y="6163309"/>
            <a:ext cx="243576" cy="243576"/>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椭圆 28"/>
          <p:cNvSpPr/>
          <p:nvPr userDrawn="1"/>
        </p:nvSpPr>
        <p:spPr>
          <a:xfrm rot="10664813">
            <a:off x="-101718" y="5072159"/>
            <a:ext cx="393449" cy="39344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椭圆 29"/>
          <p:cNvSpPr/>
          <p:nvPr userDrawn="1"/>
        </p:nvSpPr>
        <p:spPr>
          <a:xfrm rot="10664813">
            <a:off x="534476" y="5346636"/>
            <a:ext cx="186180" cy="18618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椭圆 30"/>
          <p:cNvSpPr/>
          <p:nvPr userDrawn="1"/>
        </p:nvSpPr>
        <p:spPr>
          <a:xfrm rot="10664813">
            <a:off x="726986" y="5516493"/>
            <a:ext cx="121896" cy="121896"/>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椭圆 31"/>
          <p:cNvSpPr/>
          <p:nvPr userDrawn="1"/>
        </p:nvSpPr>
        <p:spPr>
          <a:xfrm rot="10664813">
            <a:off x="4381690" y="6508239"/>
            <a:ext cx="399685" cy="399685"/>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文本占位符 19"/>
          <p:cNvSpPr>
            <a:spLocks noGrp="1"/>
          </p:cNvSpPr>
          <p:nvPr>
            <p:ph type="body" sz="quarter" idx="13" hasCustomPrompt="1"/>
          </p:nvPr>
        </p:nvSpPr>
        <p:spPr>
          <a:xfrm>
            <a:off x="6875388" y="3750617"/>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4" name="文本占位符 19"/>
          <p:cNvSpPr>
            <a:spLocks noGrp="1"/>
          </p:cNvSpPr>
          <p:nvPr>
            <p:ph type="body" sz="quarter" idx="14" hasCustomPrompt="1"/>
          </p:nvPr>
        </p:nvSpPr>
        <p:spPr>
          <a:xfrm>
            <a:off x="6875388" y="4526952"/>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5" name="文本占位符 19"/>
          <p:cNvSpPr>
            <a:spLocks noGrp="1"/>
          </p:cNvSpPr>
          <p:nvPr>
            <p:ph type="body" sz="quarter" idx="15" hasCustomPrompt="1"/>
          </p:nvPr>
        </p:nvSpPr>
        <p:spPr>
          <a:xfrm>
            <a:off x="6875388" y="5303287"/>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26401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目录页">
    <p:bg>
      <p:bgPr>
        <a:gradFill>
          <a:gsLst>
            <a:gs pos="0">
              <a:schemeClr val="bg1"/>
            </a:gs>
            <a:gs pos="67000">
              <a:schemeClr val="bg1">
                <a:lumMod val="95000"/>
              </a:schemeClr>
            </a:gs>
            <a:gs pos="100000">
              <a:schemeClr val="bg1">
                <a:lumMod val="9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14" name="椭圆 13"/>
          <p:cNvSpPr/>
          <p:nvPr userDrawn="1"/>
        </p:nvSpPr>
        <p:spPr>
          <a:xfrm>
            <a:off x="5427411" y="-1921057"/>
            <a:ext cx="3192086" cy="3192086"/>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椭圆 1"/>
          <p:cNvSpPr/>
          <p:nvPr userDrawn="1"/>
        </p:nvSpPr>
        <p:spPr>
          <a:xfrm rot="20564813">
            <a:off x="2865697" y="-275747"/>
            <a:ext cx="1192937" cy="1192937"/>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2"/>
          <p:cNvSpPr/>
          <p:nvPr userDrawn="1"/>
        </p:nvSpPr>
        <p:spPr>
          <a:xfrm rot="20564813">
            <a:off x="4190298" y="-592061"/>
            <a:ext cx="1830324" cy="183032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椭圆 3"/>
          <p:cNvSpPr/>
          <p:nvPr userDrawn="1"/>
        </p:nvSpPr>
        <p:spPr>
          <a:xfrm rot="20564813">
            <a:off x="3813092" y="-217323"/>
            <a:ext cx="791224" cy="791224"/>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椭圆 4"/>
          <p:cNvSpPr/>
          <p:nvPr userDrawn="1"/>
        </p:nvSpPr>
        <p:spPr>
          <a:xfrm rot="20564813">
            <a:off x="2989138" y="610281"/>
            <a:ext cx="550933" cy="550933"/>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p:cNvSpPr/>
          <p:nvPr userDrawn="1"/>
        </p:nvSpPr>
        <p:spPr>
          <a:xfrm rot="20564813">
            <a:off x="5466868" y="524062"/>
            <a:ext cx="854438" cy="854438"/>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userDrawn="1"/>
        </p:nvSpPr>
        <p:spPr>
          <a:xfrm rot="20564813">
            <a:off x="2654522" y="1149241"/>
            <a:ext cx="243576" cy="243576"/>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userDrawn="1"/>
        </p:nvSpPr>
        <p:spPr>
          <a:xfrm rot="20564813">
            <a:off x="5756216" y="1275190"/>
            <a:ext cx="393449" cy="39344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userDrawn="1"/>
        </p:nvSpPr>
        <p:spPr>
          <a:xfrm rot="20564813">
            <a:off x="5301220" y="1351640"/>
            <a:ext cx="186180" cy="18618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userDrawn="1"/>
        </p:nvSpPr>
        <p:spPr>
          <a:xfrm rot="20564813">
            <a:off x="5142815" y="1292266"/>
            <a:ext cx="121896" cy="121896"/>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椭圆 11"/>
          <p:cNvSpPr/>
          <p:nvPr userDrawn="1"/>
        </p:nvSpPr>
        <p:spPr>
          <a:xfrm rot="20564813">
            <a:off x="6595017" y="1097850"/>
            <a:ext cx="776274" cy="77627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椭圆 12"/>
          <p:cNvSpPr/>
          <p:nvPr userDrawn="1"/>
        </p:nvSpPr>
        <p:spPr>
          <a:xfrm rot="20564813">
            <a:off x="1046955" y="1043112"/>
            <a:ext cx="399685" cy="399685"/>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p:cNvSpPr/>
          <p:nvPr userDrawn="1"/>
        </p:nvSpPr>
        <p:spPr>
          <a:xfrm>
            <a:off x="8687528" y="147823"/>
            <a:ext cx="454772" cy="454772"/>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p:cNvSpPr/>
          <p:nvPr userDrawn="1"/>
        </p:nvSpPr>
        <p:spPr>
          <a:xfrm>
            <a:off x="8291917" y="702130"/>
            <a:ext cx="568899" cy="568899"/>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userDrawn="1"/>
        </p:nvSpPr>
        <p:spPr>
          <a:xfrm>
            <a:off x="8934864" y="466000"/>
            <a:ext cx="207436" cy="207436"/>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userDrawn="1"/>
        </p:nvSpPr>
        <p:spPr>
          <a:xfrm>
            <a:off x="9258979" y="326538"/>
            <a:ext cx="168156" cy="168156"/>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文本占位符 19"/>
          <p:cNvSpPr>
            <a:spLocks noGrp="1"/>
          </p:cNvSpPr>
          <p:nvPr>
            <p:ph type="body" sz="quarter" idx="10" hasCustomPrompt="1"/>
          </p:nvPr>
        </p:nvSpPr>
        <p:spPr>
          <a:xfrm>
            <a:off x="1521068" y="3546358"/>
            <a:ext cx="3138030" cy="732453"/>
          </a:xfrm>
          <a:prstGeom prst="rect">
            <a:avLst/>
          </a:prstGeom>
        </p:spPr>
        <p:txBody>
          <a:bodyPr anchor="t"/>
          <a:lstStyle>
            <a:lvl1pPr marL="0" indent="0" algn="l">
              <a:buNone/>
              <a:defRPr sz="4800" b="1" baseline="0">
                <a:solidFill>
                  <a:schemeClr val="tx1">
                    <a:lumMod val="75000"/>
                    <a:lumOff val="25000"/>
                  </a:schemeClr>
                </a:solidFill>
                <a:latin typeface="+mj-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20" name="文本占位符 19"/>
          <p:cNvSpPr>
            <a:spLocks noGrp="1"/>
          </p:cNvSpPr>
          <p:nvPr>
            <p:ph type="body" sz="quarter" idx="11" hasCustomPrompt="1"/>
          </p:nvPr>
        </p:nvSpPr>
        <p:spPr>
          <a:xfrm>
            <a:off x="6875388" y="2197947"/>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1" name="文本占位符 19"/>
          <p:cNvSpPr>
            <a:spLocks noGrp="1"/>
          </p:cNvSpPr>
          <p:nvPr>
            <p:ph type="body" sz="quarter" idx="12" hasCustomPrompt="1"/>
          </p:nvPr>
        </p:nvSpPr>
        <p:spPr>
          <a:xfrm>
            <a:off x="6875388" y="2805556"/>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23" name="椭圆 22"/>
          <p:cNvSpPr/>
          <p:nvPr userDrawn="1"/>
        </p:nvSpPr>
        <p:spPr>
          <a:xfrm rot="10664813">
            <a:off x="1606491" y="6429042"/>
            <a:ext cx="1192937" cy="1192937"/>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椭圆 23"/>
          <p:cNvSpPr/>
          <p:nvPr userDrawn="1"/>
        </p:nvSpPr>
        <p:spPr>
          <a:xfrm rot="10664813">
            <a:off x="-298887" y="5682735"/>
            <a:ext cx="1830324" cy="183032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椭圆 24"/>
          <p:cNvSpPr/>
          <p:nvPr userDrawn="1"/>
        </p:nvSpPr>
        <p:spPr>
          <a:xfrm rot="10664813">
            <a:off x="1049383" y="6574260"/>
            <a:ext cx="791224" cy="791224"/>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椭圆 25"/>
          <p:cNvSpPr/>
          <p:nvPr userDrawn="1"/>
        </p:nvSpPr>
        <p:spPr>
          <a:xfrm rot="10664813">
            <a:off x="2264562" y="6255404"/>
            <a:ext cx="550933" cy="550933"/>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7" name="椭圆 26"/>
          <p:cNvSpPr/>
          <p:nvPr userDrawn="1"/>
        </p:nvSpPr>
        <p:spPr>
          <a:xfrm rot="10664813">
            <a:off x="-410114" y="5359791"/>
            <a:ext cx="854438" cy="854438"/>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8" name="椭圆 27"/>
          <p:cNvSpPr/>
          <p:nvPr userDrawn="1"/>
        </p:nvSpPr>
        <p:spPr>
          <a:xfrm rot="10664813">
            <a:off x="2989615" y="6163309"/>
            <a:ext cx="243576" cy="243576"/>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椭圆 28"/>
          <p:cNvSpPr/>
          <p:nvPr userDrawn="1"/>
        </p:nvSpPr>
        <p:spPr>
          <a:xfrm rot="10664813">
            <a:off x="-101718" y="5072159"/>
            <a:ext cx="393449" cy="39344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椭圆 29"/>
          <p:cNvSpPr/>
          <p:nvPr userDrawn="1"/>
        </p:nvSpPr>
        <p:spPr>
          <a:xfrm rot="10664813">
            <a:off x="534476" y="5346636"/>
            <a:ext cx="186180" cy="18618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椭圆 30"/>
          <p:cNvSpPr/>
          <p:nvPr userDrawn="1"/>
        </p:nvSpPr>
        <p:spPr>
          <a:xfrm rot="10664813">
            <a:off x="726986" y="5516493"/>
            <a:ext cx="121896" cy="121896"/>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椭圆 31"/>
          <p:cNvSpPr/>
          <p:nvPr userDrawn="1"/>
        </p:nvSpPr>
        <p:spPr>
          <a:xfrm rot="10664813">
            <a:off x="4381690" y="6508239"/>
            <a:ext cx="399685" cy="399685"/>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文本占位符 19"/>
          <p:cNvSpPr>
            <a:spLocks noGrp="1"/>
          </p:cNvSpPr>
          <p:nvPr>
            <p:ph type="body" sz="quarter" idx="13" hasCustomPrompt="1"/>
          </p:nvPr>
        </p:nvSpPr>
        <p:spPr>
          <a:xfrm>
            <a:off x="6875388" y="3413165"/>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7" name="文本占位符 19"/>
          <p:cNvSpPr>
            <a:spLocks noGrp="1"/>
          </p:cNvSpPr>
          <p:nvPr>
            <p:ph type="body" sz="quarter" idx="14" hasCustomPrompt="1"/>
          </p:nvPr>
        </p:nvSpPr>
        <p:spPr>
          <a:xfrm>
            <a:off x="6875388" y="4020774"/>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8" name="文本占位符 19"/>
          <p:cNvSpPr>
            <a:spLocks noGrp="1"/>
          </p:cNvSpPr>
          <p:nvPr>
            <p:ph type="body" sz="quarter" idx="15" hasCustomPrompt="1"/>
          </p:nvPr>
        </p:nvSpPr>
        <p:spPr>
          <a:xfrm>
            <a:off x="6875388" y="4628383"/>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9" name="文本占位符 19"/>
          <p:cNvSpPr>
            <a:spLocks noGrp="1"/>
          </p:cNvSpPr>
          <p:nvPr>
            <p:ph type="body" sz="quarter" idx="16" hasCustomPrompt="1"/>
          </p:nvPr>
        </p:nvSpPr>
        <p:spPr>
          <a:xfrm>
            <a:off x="6875388" y="5235992"/>
            <a:ext cx="3138030" cy="337452"/>
          </a:xfrm>
          <a:prstGeom prst="rect">
            <a:avLst/>
          </a:prstGeom>
        </p:spPr>
        <p:txBody>
          <a:bodyPr anchor="t"/>
          <a:lstStyle>
            <a:lvl1pPr marL="0" indent="0" algn="l">
              <a:lnSpc>
                <a:spcPct val="130000"/>
              </a:lnSpc>
              <a:buNone/>
              <a:defRPr sz="1800" b="0"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406105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副标题页">
    <p:bg>
      <p:bgPr>
        <a:gradFill>
          <a:gsLst>
            <a:gs pos="0">
              <a:schemeClr val="bg1"/>
            </a:gs>
            <a:gs pos="67000">
              <a:schemeClr val="bg1">
                <a:lumMod val="95000"/>
              </a:schemeClr>
            </a:gs>
            <a:gs pos="100000">
              <a:schemeClr val="bg1">
                <a:lumMod val="95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椭圆 1"/>
          <p:cNvSpPr/>
          <p:nvPr userDrawn="1"/>
        </p:nvSpPr>
        <p:spPr>
          <a:xfrm>
            <a:off x="5700221" y="4382258"/>
            <a:ext cx="463298" cy="463298"/>
          </a:xfrm>
          <a:prstGeom prst="ellips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2"/>
          <p:cNvSpPr/>
          <p:nvPr userDrawn="1"/>
        </p:nvSpPr>
        <p:spPr>
          <a:xfrm>
            <a:off x="2395015" y="1393932"/>
            <a:ext cx="3015427" cy="3015427"/>
          </a:xfrm>
          <a:prstGeom prst="ellipse">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椭圆 3"/>
          <p:cNvSpPr/>
          <p:nvPr userDrawn="1"/>
        </p:nvSpPr>
        <p:spPr>
          <a:xfrm>
            <a:off x="4010423" y="966441"/>
            <a:ext cx="1970009" cy="1970009"/>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椭圆 4"/>
          <p:cNvSpPr/>
          <p:nvPr userDrawn="1"/>
        </p:nvSpPr>
        <p:spPr>
          <a:xfrm>
            <a:off x="3582932" y="882387"/>
            <a:ext cx="854982" cy="854982"/>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p:cNvSpPr/>
          <p:nvPr userDrawn="1"/>
        </p:nvSpPr>
        <p:spPr>
          <a:xfrm>
            <a:off x="4724879" y="3332420"/>
            <a:ext cx="1076939" cy="1076939"/>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userDrawn="1"/>
        </p:nvSpPr>
        <p:spPr>
          <a:xfrm>
            <a:off x="5645533" y="3020503"/>
            <a:ext cx="334899" cy="334899"/>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userDrawn="1"/>
        </p:nvSpPr>
        <p:spPr>
          <a:xfrm>
            <a:off x="5625831" y="1737369"/>
            <a:ext cx="873483" cy="873483"/>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userDrawn="1"/>
        </p:nvSpPr>
        <p:spPr>
          <a:xfrm>
            <a:off x="4062136" y="137828"/>
            <a:ext cx="468355" cy="468355"/>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userDrawn="1"/>
        </p:nvSpPr>
        <p:spPr>
          <a:xfrm>
            <a:off x="3641582" y="-375684"/>
            <a:ext cx="724235" cy="724235"/>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19"/>
          <p:cNvSpPr>
            <a:spLocks noGrp="1"/>
          </p:cNvSpPr>
          <p:nvPr>
            <p:ph type="body" sz="quarter" idx="10" hasCustomPrompt="1"/>
          </p:nvPr>
        </p:nvSpPr>
        <p:spPr>
          <a:xfrm>
            <a:off x="6714703" y="3056071"/>
            <a:ext cx="3138030" cy="732453"/>
          </a:xfrm>
          <a:prstGeom prst="rect">
            <a:avLst/>
          </a:prstGeom>
        </p:spPr>
        <p:txBody>
          <a:bodyPr anchor="t"/>
          <a:lstStyle>
            <a:lvl1pPr marL="0" indent="0" algn="l">
              <a:buNone/>
              <a:defRPr sz="4800" b="1" baseline="0">
                <a:solidFill>
                  <a:schemeClr val="tx1">
                    <a:lumMod val="75000"/>
                    <a:lumOff val="25000"/>
                  </a:schemeClr>
                </a:solidFill>
                <a:latin typeface="+mj-lt"/>
              </a:defRPr>
            </a:lvl1pPr>
          </a:lstStyle>
          <a:p>
            <a:pPr lvl="0"/>
            <a:r>
              <a:rPr kumimoji="1" lang="en-US" altLang="zh-CN" dirty="0"/>
              <a:t>TITLE</a:t>
            </a:r>
            <a:r>
              <a:rPr kumimoji="1" lang="zh-CN" altLang="en-US" dirty="0"/>
              <a:t> </a:t>
            </a:r>
            <a:r>
              <a:rPr kumimoji="1" lang="en-US" altLang="zh-CN" dirty="0"/>
              <a:t>HERE</a:t>
            </a:r>
            <a:endParaRPr kumimoji="1" lang="zh-CN" altLang="en-US" dirty="0"/>
          </a:p>
        </p:txBody>
      </p:sp>
      <p:sp>
        <p:nvSpPr>
          <p:cNvPr id="12" name="文本占位符 19"/>
          <p:cNvSpPr>
            <a:spLocks noGrp="1"/>
          </p:cNvSpPr>
          <p:nvPr>
            <p:ph type="body" sz="quarter" idx="11" hasCustomPrompt="1"/>
          </p:nvPr>
        </p:nvSpPr>
        <p:spPr>
          <a:xfrm>
            <a:off x="6714703" y="3878563"/>
            <a:ext cx="3138030" cy="337452"/>
          </a:xfrm>
          <a:prstGeom prst="rect">
            <a:avLst/>
          </a:prstGeom>
        </p:spPr>
        <p:txBody>
          <a:bodyPr anchor="t"/>
          <a:lstStyle>
            <a:lvl1pPr marL="0" indent="0" algn="l">
              <a:lnSpc>
                <a:spcPct val="130000"/>
              </a:lnSpc>
              <a:buNone/>
              <a:defRPr sz="1200" b="0" baseline="0">
                <a:solidFill>
                  <a:schemeClr val="bg1">
                    <a:lumMod val="50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13" name="椭圆 12"/>
          <p:cNvSpPr/>
          <p:nvPr userDrawn="1"/>
        </p:nvSpPr>
        <p:spPr>
          <a:xfrm>
            <a:off x="5682548" y="4938494"/>
            <a:ext cx="188314" cy="18831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801694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容页">
    <p:bg>
      <p:bgPr>
        <a:gradFill>
          <a:gsLst>
            <a:gs pos="0">
              <a:schemeClr val="bg1"/>
            </a:gs>
            <a:gs pos="67000">
              <a:schemeClr val="bg1">
                <a:lumMod val="95000"/>
              </a:schemeClr>
            </a:gs>
            <a:gs pos="100000">
              <a:schemeClr val="bg1">
                <a:lumMod val="95000"/>
              </a:schemeClr>
            </a:gs>
          </a:gsLst>
          <a:path path="circle">
            <a:fillToRect l="50000" t="50000" r="50000" b="50000"/>
          </a:path>
        </a:gradFill>
        <a:effectLst/>
      </p:bgPr>
    </p:bg>
    <p:spTree>
      <p:nvGrpSpPr>
        <p:cNvPr id="1" name=""/>
        <p:cNvGrpSpPr/>
        <p:nvPr/>
      </p:nvGrpSpPr>
      <p:grpSpPr>
        <a:xfrm>
          <a:off x="0" y="0"/>
          <a:ext cx="0" cy="0"/>
          <a:chOff x="0" y="0"/>
          <a:chExt cx="0" cy="0"/>
        </a:xfrm>
      </p:grpSpPr>
      <p:grpSp>
        <p:nvGrpSpPr>
          <p:cNvPr id="12" name="组 11"/>
          <p:cNvGrpSpPr/>
          <p:nvPr userDrawn="1"/>
        </p:nvGrpSpPr>
        <p:grpSpPr>
          <a:xfrm rot="10800000">
            <a:off x="7521312" y="-553388"/>
            <a:ext cx="5191489" cy="2549820"/>
            <a:chOff x="-410114" y="5072159"/>
            <a:chExt cx="5191489" cy="2549820"/>
          </a:xfrm>
        </p:grpSpPr>
        <p:sp>
          <p:nvSpPr>
            <p:cNvPr id="2" name="椭圆 1"/>
            <p:cNvSpPr/>
            <p:nvPr userDrawn="1"/>
          </p:nvSpPr>
          <p:spPr>
            <a:xfrm rot="10664813">
              <a:off x="1606491" y="6429042"/>
              <a:ext cx="1192937" cy="1192937"/>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椭圆 2"/>
            <p:cNvSpPr/>
            <p:nvPr userDrawn="1"/>
          </p:nvSpPr>
          <p:spPr>
            <a:xfrm rot="10664813">
              <a:off x="-298887" y="5682735"/>
              <a:ext cx="1830324" cy="183032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椭圆 3"/>
            <p:cNvSpPr/>
            <p:nvPr userDrawn="1"/>
          </p:nvSpPr>
          <p:spPr>
            <a:xfrm rot="10664813">
              <a:off x="1049383" y="6574260"/>
              <a:ext cx="791224" cy="791224"/>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椭圆 4"/>
            <p:cNvSpPr/>
            <p:nvPr userDrawn="1"/>
          </p:nvSpPr>
          <p:spPr>
            <a:xfrm rot="10664813">
              <a:off x="2264562" y="6255404"/>
              <a:ext cx="550933" cy="550933"/>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 name="椭圆 5"/>
            <p:cNvSpPr/>
            <p:nvPr userDrawn="1"/>
          </p:nvSpPr>
          <p:spPr>
            <a:xfrm rot="10664813">
              <a:off x="-410114" y="5359791"/>
              <a:ext cx="854438" cy="854438"/>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 name="椭圆 6"/>
            <p:cNvSpPr/>
            <p:nvPr userDrawn="1"/>
          </p:nvSpPr>
          <p:spPr>
            <a:xfrm rot="10664813">
              <a:off x="2989615" y="6163309"/>
              <a:ext cx="243576" cy="243576"/>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椭圆 7"/>
            <p:cNvSpPr/>
            <p:nvPr userDrawn="1"/>
          </p:nvSpPr>
          <p:spPr>
            <a:xfrm rot="10664813">
              <a:off x="-101718" y="5072159"/>
              <a:ext cx="393449" cy="39344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椭圆 8"/>
            <p:cNvSpPr/>
            <p:nvPr userDrawn="1"/>
          </p:nvSpPr>
          <p:spPr>
            <a:xfrm rot="10664813">
              <a:off x="534476" y="5346636"/>
              <a:ext cx="186180" cy="18618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椭圆 9"/>
            <p:cNvSpPr/>
            <p:nvPr userDrawn="1"/>
          </p:nvSpPr>
          <p:spPr>
            <a:xfrm rot="10664813">
              <a:off x="726986" y="5516493"/>
              <a:ext cx="121896" cy="121896"/>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椭圆 10"/>
            <p:cNvSpPr/>
            <p:nvPr userDrawn="1"/>
          </p:nvSpPr>
          <p:spPr>
            <a:xfrm rot="10664813">
              <a:off x="4381690" y="6508239"/>
              <a:ext cx="399685" cy="399685"/>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13" name="椭圆 12"/>
          <p:cNvSpPr/>
          <p:nvPr userDrawn="1"/>
        </p:nvSpPr>
        <p:spPr>
          <a:xfrm rot="10664813">
            <a:off x="1407707" y="6689145"/>
            <a:ext cx="1192937" cy="1192937"/>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椭圆 13"/>
          <p:cNvSpPr/>
          <p:nvPr userDrawn="1"/>
        </p:nvSpPr>
        <p:spPr>
          <a:xfrm rot="10664813">
            <a:off x="-497671" y="5942838"/>
            <a:ext cx="1830324" cy="183032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椭圆 14"/>
          <p:cNvSpPr/>
          <p:nvPr userDrawn="1"/>
        </p:nvSpPr>
        <p:spPr>
          <a:xfrm rot="10664813">
            <a:off x="850599" y="6834363"/>
            <a:ext cx="791224" cy="791224"/>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椭圆 15"/>
          <p:cNvSpPr/>
          <p:nvPr userDrawn="1"/>
        </p:nvSpPr>
        <p:spPr>
          <a:xfrm rot="10664813">
            <a:off x="2065778" y="6515507"/>
            <a:ext cx="550933" cy="550933"/>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椭圆 16"/>
          <p:cNvSpPr/>
          <p:nvPr userDrawn="1"/>
        </p:nvSpPr>
        <p:spPr>
          <a:xfrm rot="10664813">
            <a:off x="-608898" y="5619894"/>
            <a:ext cx="854438" cy="854438"/>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椭圆 17"/>
          <p:cNvSpPr/>
          <p:nvPr userDrawn="1"/>
        </p:nvSpPr>
        <p:spPr>
          <a:xfrm rot="10664813">
            <a:off x="2790831" y="6423412"/>
            <a:ext cx="243576" cy="243576"/>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椭圆 18"/>
          <p:cNvSpPr/>
          <p:nvPr userDrawn="1"/>
        </p:nvSpPr>
        <p:spPr>
          <a:xfrm rot="10664813">
            <a:off x="-300502" y="5332262"/>
            <a:ext cx="393449" cy="39344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椭圆 19"/>
          <p:cNvSpPr/>
          <p:nvPr userDrawn="1"/>
        </p:nvSpPr>
        <p:spPr>
          <a:xfrm rot="10664813">
            <a:off x="335692" y="5606739"/>
            <a:ext cx="186180" cy="18618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椭圆 20"/>
          <p:cNvSpPr/>
          <p:nvPr userDrawn="1"/>
        </p:nvSpPr>
        <p:spPr>
          <a:xfrm rot="10664813">
            <a:off x="528202" y="5776596"/>
            <a:ext cx="121896" cy="121896"/>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椭圆 21"/>
          <p:cNvSpPr/>
          <p:nvPr userDrawn="1"/>
        </p:nvSpPr>
        <p:spPr>
          <a:xfrm rot="10664813">
            <a:off x="4182906" y="6768342"/>
            <a:ext cx="399685" cy="399685"/>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文本占位符 19"/>
          <p:cNvSpPr>
            <a:spLocks noGrp="1"/>
          </p:cNvSpPr>
          <p:nvPr>
            <p:ph type="body" sz="quarter" idx="11" hasCustomPrompt="1"/>
          </p:nvPr>
        </p:nvSpPr>
        <p:spPr>
          <a:xfrm>
            <a:off x="435160" y="251636"/>
            <a:ext cx="3401344" cy="405376"/>
          </a:xfrm>
          <a:prstGeom prst="rect">
            <a:avLst/>
          </a:prstGeom>
        </p:spPr>
        <p:txBody>
          <a:bodyPr anchor="t"/>
          <a:lstStyle>
            <a:lvl1pPr marL="0" indent="0" algn="l">
              <a:lnSpc>
                <a:spcPct val="130000"/>
              </a:lnSpc>
              <a:buNone/>
              <a:defRPr sz="1800" b="1" baseline="0">
                <a:solidFill>
                  <a:schemeClr val="tx1">
                    <a:lumMod val="75000"/>
                    <a:lumOff val="25000"/>
                  </a:schemeClr>
                </a:solidFill>
                <a:latin typeface="+mj-lt"/>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Tree>
    <p:extLst>
      <p:ext uri="{BB962C8B-B14F-4D97-AF65-F5344CB8AC3E}">
        <p14:creationId xmlns:p14="http://schemas.microsoft.com/office/powerpoint/2010/main" val="16326217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2448080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62361" cy="379656"/>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rPr>
              <a:t>标注</a:t>
            </a:r>
          </a:p>
        </p:txBody>
      </p:sp>
      <p:sp>
        <p:nvSpPr>
          <p:cNvPr id="11" name="矩形 10"/>
          <p:cNvSpPr/>
          <p:nvPr userDrawn="1"/>
        </p:nvSpPr>
        <p:spPr>
          <a:xfrm>
            <a:off x="2572589" y="759873"/>
            <a:ext cx="1402001" cy="3453253"/>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字体使用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行距</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背景图片出处</a:t>
            </a: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4239879"/>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英文 </a:t>
            </a:r>
            <a:r>
              <a:rPr kumimoji="0" lang="en-US" altLang="zh-CN" sz="1400" b="0" i="0" u="none" strike="noStrike" kern="0" cap="none" spc="0" normalizeH="0" baseline="0" noProof="0" dirty="0">
                <a:ln>
                  <a:noFill/>
                </a:ln>
                <a:solidFill>
                  <a:srgbClr val="FFFFFF"/>
                </a:solidFill>
                <a:effectLst/>
                <a:uLnTx/>
                <a:uFillTx/>
                <a:latin typeface="Segoe UI Light" charset="0"/>
                <a:ea typeface="Segoe UI Light" charset="0"/>
                <a:cs typeface="Segoe UI Light" charset="0"/>
              </a:rPr>
              <a:t>Segoe UI</a:t>
            </a:r>
            <a:endParaRPr kumimoji="0" lang="zh-CN" altLang="en-US" sz="1400" b="0" i="0" u="none" strike="noStrike" kern="0" cap="none" spc="0" normalizeH="0" baseline="0" noProof="0" dirty="0">
              <a:ln>
                <a:noFill/>
              </a:ln>
              <a:solidFill>
                <a:srgbClr val="FFFFFF"/>
              </a:solidFill>
              <a:effectLst/>
              <a:uLnTx/>
              <a:uFillTx/>
              <a:latin typeface="Segoe UI Light" charset="0"/>
              <a:ea typeface="Segoe UI Light" charset="0"/>
              <a:cs typeface="Segoe UI Light" charset="0"/>
            </a:endParaRPr>
          </a:p>
          <a:p>
            <a:pPr marL="0" marR="0" lvl="0" indent="0" defTabSz="914400"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中文 微软雅黑</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rPr>
              <a:t>正文 </a:t>
            </a:r>
            <a:r>
              <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rPr>
              <a:t>1.3</a:t>
            </a: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dirty="0" err="1">
                <a:ln>
                  <a:noFill/>
                </a:ln>
                <a:solidFill>
                  <a:srgbClr val="FFFFFF"/>
                </a:solidFill>
                <a:effectLst/>
                <a:uLnTx/>
                <a:uFillTx/>
                <a:latin typeface="Segoe UI Light"/>
                <a:ea typeface="微软雅黑"/>
                <a:cs typeface="Segoe UI Light"/>
              </a:rPr>
              <a:t>cn.bing.com</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algn="l" defTabSz="609585" rtl="0" eaLnBrk="1" fontAlgn="auto" latinLnBrk="0" hangingPunct="1">
              <a:lnSpc>
                <a:spcPct val="130000"/>
              </a:lnSpc>
              <a:spcBef>
                <a:spcPts val="0"/>
              </a:spcBef>
              <a:spcAft>
                <a:spcPts val="0"/>
              </a:spcAft>
              <a:buClrTx/>
              <a:buSzTx/>
              <a:buFontTx/>
              <a:buNone/>
              <a:tabLst/>
              <a:defRPr/>
            </a:pP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本网站所提供的任何信息内容（包括但不限于 </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PPT</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模板、</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Word</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文档、</a:t>
            </a:r>
            <a:r>
              <a:rPr kumimoji="0" lang="en-US" altLang="zh-CN"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Excel</a:t>
            </a:r>
            <a:r>
              <a:rPr kumimoji="0" lang="zh-CN" altLang="en-US" sz="1333" b="0" i="0" u="none" strike="noStrike" kern="1200" cap="none" spc="0" normalizeH="0" baseline="0" noProof="0" dirty="0">
                <a:ln>
                  <a:noFill/>
                </a:ln>
                <a:solidFill>
                  <a:prstClr val="white"/>
                </a:solidFill>
                <a:effectLst/>
                <a:uLnTx/>
                <a:uFillTx/>
                <a:latin typeface="Segoe UI Light" charset="0"/>
                <a:ea typeface="Segoe UI Light" charset="0"/>
                <a:cs typeface="Segoe UI Light" charset="0"/>
              </a:rPr>
              <a:t> </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图表、图片素材等）均受</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中华人民共和国著作权法</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信息网络传播权保护条例</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及其他适用的法律法规的保护，未经权利人书面明确授权，信息内容的任何部分</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包括图片或图表</a:t>
            </a:r>
            <a:r>
              <a:rPr kumimoji="0" lang="en-US" altLang="zh-CN" sz="1333" b="0" i="0" u="none" strike="noStrike" kern="1200" cap="none" spc="0" normalizeH="0" baseline="0" noProof="0" dirty="0">
                <a:ln>
                  <a:noFill/>
                </a:ln>
                <a:solidFill>
                  <a:prstClr val="white"/>
                </a:solidFill>
                <a:effectLst/>
                <a:uLnTx/>
                <a:uFillTx/>
                <a:latin typeface="Century Gothic"/>
                <a:ea typeface="微软雅黑" charset="0"/>
                <a:cs typeface="+mn-cs"/>
              </a:rPr>
              <a:t>)</a:t>
            </a:r>
            <a:r>
              <a:rPr kumimoji="0" lang="zh-CN" altLang="en-US" sz="1333" b="0" i="0" u="none" strike="noStrike" kern="1200" cap="none" spc="0" normalizeH="0" baseline="0" noProof="0" dirty="0">
                <a:ln>
                  <a:noFill/>
                </a:ln>
                <a:solidFill>
                  <a:prstClr val="white"/>
                </a:solidFill>
                <a:effectLst/>
                <a:uLnTx/>
                <a:uFillTx/>
                <a:latin typeface="Century Gothic"/>
                <a:ea typeface="微软雅黑" charset="0"/>
                <a:cs typeface="+mn-cs"/>
              </a:rPr>
              <a:t>不得被全部或部分的复制、传播、销售，否则将承担法律责任。</a:t>
            </a: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961748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09002904"/>
      </p:ext>
    </p:extLst>
  </p:cSld>
  <p:clrMap bg1="lt1" tx1="dk1" bg2="lt2" tx2="dk2" accent1="accent1" accent2="accent2" accent3="accent3" accent4="accent4" accent5="accent5" accent6="accent6" hlink="hlink" folHlink="folHlink"/>
  <p:sldLayoutIdLst>
    <p:sldLayoutId id="2147483682" r:id="rId1"/>
    <p:sldLayoutId id="2147483683" r:id="rId2"/>
    <p:sldLayoutId id="2147483686" r:id="rId3"/>
    <p:sldLayoutId id="2147483687" r:id="rId4"/>
    <p:sldLayoutId id="2147483688" r:id="rId5"/>
    <p:sldLayoutId id="2147483684" r:id="rId6"/>
    <p:sldLayoutId id="2147483662" r:id="rId7"/>
    <p:sldLayoutId id="2147483685"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58780034"/>
      </p:ext>
    </p:extLst>
  </p:cSld>
  <p:clrMap bg1="lt1" tx1="dk1" bg2="lt2" tx2="dk2" accent1="accent1" accent2="accent2" accent3="accent3" accent4="accent4" accent5="accent5" accent6="accent6" hlink="hlink" folHlink="folHlink"/>
  <p:sldLayoutIdLst>
    <p:sldLayoutId id="2147483680" r:id="rId1"/>
    <p:sldLayoutId id="2147483664" r:id="rId2"/>
    <p:sldLayoutId id="214748368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emf"/><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emf"/></Relationships>
</file>

<file path=ppt/slides/_rels/slide11.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5.emf"/><Relationship Id="rId1" Type="http://schemas.openxmlformats.org/officeDocument/2006/relationships/slideLayout" Target="../slideLayouts/slideLayout7.xml"/><Relationship Id="rId4" Type="http://schemas.openxmlformats.org/officeDocument/2006/relationships/image" Target="../media/image8.emf"/></Relationships>
</file>

<file path=ppt/slides/_rels/slide12.xml.rels><?xml version="1.0" encoding="UTF-8" standalone="yes"?>
<Relationships xmlns="http://schemas.openxmlformats.org/package/2006/relationships"><Relationship Id="rId8" Type="http://schemas.openxmlformats.org/officeDocument/2006/relationships/image" Target="../media/image14.wmf"/><Relationship Id="rId13" Type="http://schemas.openxmlformats.org/officeDocument/2006/relationships/image" Target="../media/image19.wmf"/><Relationship Id="rId3" Type="http://schemas.openxmlformats.org/officeDocument/2006/relationships/image" Target="../media/image9.tmp"/><Relationship Id="rId7" Type="http://schemas.openxmlformats.org/officeDocument/2006/relationships/image" Target="../media/image13.emf"/><Relationship Id="rId12" Type="http://schemas.openxmlformats.org/officeDocument/2006/relationships/image" Target="../media/image18.wmf"/><Relationship Id="rId2" Type="http://schemas.openxmlformats.org/officeDocument/2006/relationships/image" Target="../media/image5.emf"/><Relationship Id="rId1" Type="http://schemas.openxmlformats.org/officeDocument/2006/relationships/slideLayout" Target="../slideLayouts/slideLayout7.xml"/><Relationship Id="rId6" Type="http://schemas.openxmlformats.org/officeDocument/2006/relationships/image" Target="../media/image12.wmf"/><Relationship Id="rId11" Type="http://schemas.openxmlformats.org/officeDocument/2006/relationships/image" Target="../media/image17.emf"/><Relationship Id="rId5" Type="http://schemas.openxmlformats.org/officeDocument/2006/relationships/image" Target="../media/image11.emf"/><Relationship Id="rId15" Type="http://schemas.openxmlformats.org/officeDocument/2006/relationships/image" Target="../media/image21.emf"/><Relationship Id="rId10" Type="http://schemas.openxmlformats.org/officeDocument/2006/relationships/image" Target="../media/image16.wmf"/><Relationship Id="rId4" Type="http://schemas.openxmlformats.org/officeDocument/2006/relationships/image" Target="../media/image10.wmf"/><Relationship Id="rId9" Type="http://schemas.openxmlformats.org/officeDocument/2006/relationships/image" Target="../media/image15.emf"/><Relationship Id="rId14" Type="http://schemas.openxmlformats.org/officeDocument/2006/relationships/image" Target="../media/image20.wmf"/></Relationships>
</file>

<file path=ppt/slides/_rels/slide13.xml.rels><?xml version="1.0" encoding="UTF-8" standalone="yes"?>
<Relationships xmlns="http://schemas.openxmlformats.org/package/2006/relationships"><Relationship Id="rId8" Type="http://schemas.openxmlformats.org/officeDocument/2006/relationships/image" Target="../media/image14.wmf"/><Relationship Id="rId13" Type="http://schemas.openxmlformats.org/officeDocument/2006/relationships/image" Target="../media/image19.wmf"/><Relationship Id="rId3" Type="http://schemas.openxmlformats.org/officeDocument/2006/relationships/image" Target="../media/image22.emf"/><Relationship Id="rId7" Type="http://schemas.openxmlformats.org/officeDocument/2006/relationships/image" Target="../media/image13.emf"/><Relationship Id="rId12" Type="http://schemas.openxmlformats.org/officeDocument/2006/relationships/image" Target="../media/image18.wmf"/><Relationship Id="rId2" Type="http://schemas.openxmlformats.org/officeDocument/2006/relationships/image" Target="../media/image5.emf"/><Relationship Id="rId1" Type="http://schemas.openxmlformats.org/officeDocument/2006/relationships/slideLayout" Target="../slideLayouts/slideLayout7.xml"/><Relationship Id="rId6" Type="http://schemas.openxmlformats.org/officeDocument/2006/relationships/image" Target="../media/image12.wmf"/><Relationship Id="rId11" Type="http://schemas.openxmlformats.org/officeDocument/2006/relationships/image" Target="../media/image17.emf"/><Relationship Id="rId5" Type="http://schemas.openxmlformats.org/officeDocument/2006/relationships/image" Target="../media/image11.emf"/><Relationship Id="rId15" Type="http://schemas.openxmlformats.org/officeDocument/2006/relationships/image" Target="../media/image21.emf"/><Relationship Id="rId10" Type="http://schemas.openxmlformats.org/officeDocument/2006/relationships/image" Target="../media/image16.wmf"/><Relationship Id="rId4" Type="http://schemas.openxmlformats.org/officeDocument/2006/relationships/image" Target="../media/image10.wmf"/><Relationship Id="rId9" Type="http://schemas.openxmlformats.org/officeDocument/2006/relationships/image" Target="../media/image15.emf"/><Relationship Id="rId14" Type="http://schemas.openxmlformats.org/officeDocument/2006/relationships/image" Target="../media/image20.wmf"/></Relationships>
</file>

<file path=ppt/slides/_rels/slide14.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23.emf"/><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image" Target="../media/image24.emf"/><Relationship Id="rId1" Type="http://schemas.openxmlformats.org/officeDocument/2006/relationships/slideLayout" Target="../slideLayouts/slideLayout7.xml"/><Relationship Id="rId5" Type="http://schemas.openxmlformats.org/officeDocument/2006/relationships/image" Target="../media/image27.emf"/><Relationship Id="rId4" Type="http://schemas.openxmlformats.org/officeDocument/2006/relationships/image" Target="../media/image26.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9.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em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image" Target="../media/image35.emf"/><Relationship Id="rId1" Type="http://schemas.openxmlformats.org/officeDocument/2006/relationships/slideLayout" Target="../slideLayouts/slideLayout7.xml"/><Relationship Id="rId5" Type="http://schemas.openxmlformats.org/officeDocument/2006/relationships/image" Target="../media/image38.emf"/><Relationship Id="rId4" Type="http://schemas.openxmlformats.org/officeDocument/2006/relationships/image" Target="../media/image37.em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0.emf"/><Relationship Id="rId2" Type="http://schemas.openxmlformats.org/officeDocument/2006/relationships/image" Target="../media/image39.emf"/><Relationship Id="rId1" Type="http://schemas.openxmlformats.org/officeDocument/2006/relationships/slideLayout" Target="../slideLayouts/slideLayout7.xml"/><Relationship Id="rId4" Type="http://schemas.openxmlformats.org/officeDocument/2006/relationships/image" Target="../media/image41.e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43.wmf"/><Relationship Id="rId5" Type="http://schemas.openxmlformats.org/officeDocument/2006/relationships/oleObject" Target="../embeddings/oleObject3.bin"/><Relationship Id="rId4" Type="http://schemas.openxmlformats.org/officeDocument/2006/relationships/image" Target="../media/image42.emf"/></Relationships>
</file>

<file path=ppt/slides/_rels/slide32.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www.officeplus.cn/" TargetMode="Externa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8" Type="http://schemas.openxmlformats.org/officeDocument/2006/relationships/image" Target="../media/image49.png"/><Relationship Id="rId3" Type="http://schemas.microsoft.com/office/2007/relationships/hdphoto" Target="../media/hdphoto1.wdp"/><Relationship Id="rId7" Type="http://schemas.openxmlformats.org/officeDocument/2006/relationships/hyperlink" Target="http://www.officeplus.cn/" TargetMode="External"/><Relationship Id="rId2" Type="http://schemas.openxmlformats.org/officeDocument/2006/relationships/image" Target="../media/image4.jpeg"/><Relationship Id="rId1" Type="http://schemas.openxmlformats.org/officeDocument/2006/relationships/slideLayout" Target="../slideLayouts/slideLayout7.xml"/><Relationship Id="rId6" Type="http://schemas.microsoft.com/office/2007/relationships/hdphoto" Target="../media/hdphoto4.wdp"/><Relationship Id="rId5" Type="http://schemas.microsoft.com/office/2007/relationships/hdphoto" Target="../media/hdphoto3.wdp"/><Relationship Id="rId4" Type="http://schemas.microsoft.com/office/2007/relationships/hdphoto" Target="../media/hdphoto2.wdp"/></Relationships>
</file>

<file path=ppt/slides/_rels/slide4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hyperlink" Target="http://www.officeplus.cn/" TargetMode="External"/></Relationships>
</file>

<file path=ppt/slides/_rels/slide43.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chart" Target="../charts/chart1.xml"/><Relationship Id="rId1" Type="http://schemas.openxmlformats.org/officeDocument/2006/relationships/slideLayout" Target="../slideLayouts/slideLayout7.xml"/><Relationship Id="rId6" Type="http://schemas.openxmlformats.org/officeDocument/2006/relationships/image" Target="../media/image49.png"/><Relationship Id="rId5" Type="http://schemas.openxmlformats.org/officeDocument/2006/relationships/hyperlink" Target="http://www.officeplus.cn/" TargetMode="External"/><Relationship Id="rId4" Type="http://schemas.openxmlformats.org/officeDocument/2006/relationships/chart" Target="../charts/chart3.xml"/></Relationships>
</file>

<file path=ppt/slides/_rels/slide44.xml.rels><?xml version="1.0" encoding="UTF-8" standalone="yes"?>
<Relationships xmlns="http://schemas.openxmlformats.org/package/2006/relationships"><Relationship Id="rId3" Type="http://schemas.openxmlformats.org/officeDocument/2006/relationships/hyperlink" Target="http://www.officeplus.cn/" TargetMode="External"/><Relationship Id="rId2" Type="http://schemas.openxmlformats.org/officeDocument/2006/relationships/chart" Target="../charts/chart4.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www.officeplus.cn/" TargetMode="Externa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www.officeplus.cn/" TargetMode="Externa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www.officeplus.cn/" TargetMode="Externa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hyperlink" Target="http://www.officeplus.c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3.tmp"/><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2497015" y="2498576"/>
            <a:ext cx="7209693" cy="1357674"/>
          </a:xfrm>
        </p:spPr>
        <p:txBody>
          <a:bodyPr/>
          <a:lstStyle/>
          <a:p>
            <a:r>
              <a:rPr kumimoji="1" lang="zh-CN" altLang="en-US" sz="3600" dirty="0"/>
              <a:t>基于性态的城市供水系统震后应急功能保障与韧性提升方法研究</a:t>
            </a:r>
          </a:p>
        </p:txBody>
      </p:sp>
      <p:sp>
        <p:nvSpPr>
          <p:cNvPr id="3" name="文本占位符 2"/>
          <p:cNvSpPr>
            <a:spLocks noGrp="1"/>
          </p:cNvSpPr>
          <p:nvPr>
            <p:ph type="body" sz="quarter" idx="11"/>
          </p:nvPr>
        </p:nvSpPr>
        <p:spPr/>
        <p:txBody>
          <a:bodyPr/>
          <a:lstStyle/>
          <a:p>
            <a:r>
              <a:rPr kumimoji="1" lang="zh-CN" altLang="en-US" sz="1600" dirty="0" smtClean="0"/>
              <a:t>汇报人： 韩</a:t>
            </a:r>
            <a:r>
              <a:rPr kumimoji="1" lang="zh-CN" altLang="en-US" sz="1600" dirty="0"/>
              <a:t>朝</a:t>
            </a:r>
          </a:p>
        </p:txBody>
      </p:sp>
    </p:spTree>
    <p:extLst>
      <p:ext uri="{BB962C8B-B14F-4D97-AF65-F5344CB8AC3E}">
        <p14:creationId xmlns:p14="http://schemas.microsoft.com/office/powerpoint/2010/main" val="1707746139"/>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35160" y="251636"/>
            <a:ext cx="3679640" cy="405376"/>
          </a:xfrm>
        </p:spPr>
        <p:txBody>
          <a:bodyPr/>
          <a:lstStyle/>
          <a:p>
            <a:r>
              <a:rPr lang="zh-CN" altLang="en-US" dirty="0" smtClean="0"/>
              <a:t>供水管网震后水力分析方法简介</a:t>
            </a:r>
            <a:endParaRPr lang="zh-CN" altLang="en-US" dirty="0"/>
          </a:p>
        </p:txBody>
      </p:sp>
      <p:pic>
        <p:nvPicPr>
          <p:cNvPr id="4098" name="Picture 2" descr="图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242" y="1364553"/>
            <a:ext cx="2903117" cy="4299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1181100" y="3590925"/>
            <a:ext cx="3686175" cy="790575"/>
          </a:xfrm>
          <a:prstGeom prst="rect">
            <a:avLst/>
          </a:prstGeom>
          <a:noFill/>
          <a:ln w="6350">
            <a:solidFill>
              <a:srgbClr val="FF000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endParaRPr lang="zh-CN" altLang="en-US" sz="1050" dirty="0">
              <a:latin typeface="宋体" panose="02010600030101010101" pitchFamily="2" charset="-122"/>
              <a:ea typeface="宋体" panose="02010600030101010101" pitchFamily="2" charset="-122"/>
              <a:cs typeface="Times New Roman" panose="02020603050405020304" pitchFamily="18" charset="0"/>
            </a:endParaRPr>
          </a:p>
        </p:txBody>
      </p:sp>
      <p:sp>
        <p:nvSpPr>
          <p:cNvPr id="4" name="文本框 3"/>
          <p:cNvSpPr txBox="1"/>
          <p:nvPr/>
        </p:nvSpPr>
        <p:spPr>
          <a:xfrm>
            <a:off x="1165943" y="3743325"/>
            <a:ext cx="424732" cy="400110"/>
          </a:xfrm>
          <a:prstGeom prst="rect">
            <a:avLst/>
          </a:prstGeom>
        </p:spPr>
        <p:txBody>
          <a:bodyPr vert="eaVert" wrap="none" rtlCol="0">
            <a:spAutoFit/>
          </a:bodyPr>
          <a:lstStyle/>
          <a:p>
            <a:pPr marL="0" indent="0">
              <a:lnSpc>
                <a:spcPct val="130000"/>
              </a:lnSpc>
              <a:buNone/>
            </a:pPr>
            <a:r>
              <a:rPr lang="zh-CN" altLang="en-US" sz="1200" dirty="0" smtClean="0">
                <a:solidFill>
                  <a:srgbClr val="FF0000"/>
                </a:solidFill>
              </a:rPr>
              <a:t>改进</a:t>
            </a:r>
          </a:p>
        </p:txBody>
      </p:sp>
      <p:sp>
        <p:nvSpPr>
          <p:cNvPr id="5" name="文本框 4"/>
          <p:cNvSpPr txBox="1"/>
          <p:nvPr/>
        </p:nvSpPr>
        <p:spPr>
          <a:xfrm>
            <a:off x="5724071" y="1401746"/>
            <a:ext cx="5248729" cy="1532727"/>
          </a:xfrm>
          <a:prstGeom prst="rect">
            <a:avLst/>
          </a:prstGeom>
        </p:spPr>
        <p:txBody>
          <a:bodyPr wrap="square" rtlCol="0">
            <a:spAutoFit/>
          </a:bodyPr>
          <a:lstStyle/>
          <a:p>
            <a:pPr>
              <a:lnSpc>
                <a:spcPct val="130000"/>
              </a:lnSpc>
            </a:pPr>
            <a:r>
              <a:rPr lang="zh-CN" altLang="en-US" b="1" dirty="0" smtClean="0"/>
              <a:t>破坏点</a:t>
            </a:r>
            <a:r>
              <a:rPr lang="zh-CN" altLang="en-US" b="1" dirty="0"/>
              <a:t>位置生成</a:t>
            </a:r>
            <a:r>
              <a:rPr lang="zh-CN" altLang="en-US" b="1" dirty="0">
                <a:solidFill>
                  <a:schemeClr val="bg1">
                    <a:lumMod val="50000"/>
                  </a:schemeClr>
                </a:solidFill>
              </a:rPr>
              <a:t>：假设地震后管道发生破坏是随机独立事件</a:t>
            </a:r>
            <a:r>
              <a:rPr lang="en-US" altLang="zh-CN" b="1" dirty="0">
                <a:solidFill>
                  <a:schemeClr val="bg1">
                    <a:lumMod val="50000"/>
                  </a:schemeClr>
                </a:solidFill>
              </a:rPr>
              <a:t>, </a:t>
            </a:r>
            <a:r>
              <a:rPr lang="zh-CN" altLang="en-US" b="1" dirty="0">
                <a:solidFill>
                  <a:schemeClr val="bg1">
                    <a:lumMod val="50000"/>
                  </a:schemeClr>
                </a:solidFill>
              </a:rPr>
              <a:t>且沿管道长度</a:t>
            </a:r>
            <a:r>
              <a:rPr lang="en-US" altLang="zh-CN" b="1" dirty="0">
                <a:solidFill>
                  <a:schemeClr val="bg1">
                    <a:lumMod val="50000"/>
                  </a:schemeClr>
                </a:solidFill>
              </a:rPr>
              <a:t>L</a:t>
            </a:r>
            <a:r>
              <a:rPr lang="zh-CN" altLang="en-US" b="1" dirty="0">
                <a:solidFill>
                  <a:schemeClr val="bg1">
                    <a:lumMod val="50000"/>
                  </a:schemeClr>
                </a:solidFill>
              </a:rPr>
              <a:t>服从泊松分布</a:t>
            </a:r>
            <a:r>
              <a:rPr lang="en-US" altLang="zh-CN" b="1" dirty="0">
                <a:solidFill>
                  <a:schemeClr val="bg1">
                    <a:lumMod val="50000"/>
                  </a:schemeClr>
                </a:solidFill>
              </a:rPr>
              <a:t>, </a:t>
            </a:r>
            <a:r>
              <a:rPr lang="zh-CN" altLang="en-US" b="1" dirty="0">
                <a:solidFill>
                  <a:schemeClr val="bg1">
                    <a:lumMod val="50000"/>
                  </a:schemeClr>
                </a:solidFill>
              </a:rPr>
              <a:t>则管道发生震害的概率为：</a:t>
            </a:r>
            <a:endParaRPr lang="en-US" altLang="zh-CN" b="1" dirty="0" smtClean="0">
              <a:solidFill>
                <a:schemeClr val="bg1">
                  <a:lumMod val="50000"/>
                </a:schemeClr>
              </a:solidFill>
            </a:endParaRPr>
          </a:p>
          <a:p>
            <a:pPr marL="0" indent="0">
              <a:lnSpc>
                <a:spcPct val="130000"/>
              </a:lnSpc>
              <a:buNone/>
            </a:pPr>
            <a:endParaRPr lang="zh-CN" altLang="en-US" b="1" dirty="0" smtClean="0">
              <a:solidFill>
                <a:schemeClr val="bg1">
                  <a:lumMod val="50000"/>
                </a:schemeClr>
              </a:solidFill>
            </a:endParaRPr>
          </a:p>
        </p:txBody>
      </p:sp>
      <mc:AlternateContent xmlns:mc="http://schemas.openxmlformats.org/markup-compatibility/2006" xmlns:a14="http://schemas.microsoft.com/office/drawing/2010/main">
        <mc:Choice Requires="a14">
          <p:sp>
            <p:nvSpPr>
              <p:cNvPr id="12" name="矩形 11"/>
              <p:cNvSpPr/>
              <p:nvPr/>
            </p:nvSpPr>
            <p:spPr>
              <a:xfrm>
                <a:off x="6606403" y="2728807"/>
                <a:ext cx="2490489" cy="411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d>
                        <m:dPr>
                          <m:beg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𝑃</m:t>
                              </m:r>
                            </m:e>
                            <m:sub>
                              <m:r>
                                <a:rPr lang="zh-CN" altLang="en-US" i="1">
                                  <a:latin typeface="Cambria Math" panose="02040503050406030204" pitchFamily="18" charset="0"/>
                                </a:rPr>
                                <m:t>𝑓</m:t>
                              </m:r>
                            </m:sub>
                          </m:sSub>
                          <m:r>
                            <a:rPr lang="zh-CN" altLang="en-US" i="0">
                              <a:latin typeface="Cambria Math" panose="02040503050406030204" pitchFamily="18" charset="0"/>
                            </a:rPr>
                            <m:t>=1−</m:t>
                          </m:r>
                          <m:r>
                            <m:rPr>
                              <m:sty m:val="p"/>
                            </m:rPr>
                            <a:rPr lang="zh-CN" altLang="en-US" i="0">
                              <a:latin typeface="Cambria Math" panose="02040503050406030204" pitchFamily="18" charset="0"/>
                            </a:rPr>
                            <m:t>exp</m:t>
                          </m:r>
                          <m:r>
                            <a:rPr lang="zh-CN" altLang="en-US" i="0">
                              <a:latin typeface="Cambria Math" panose="02040503050406030204" pitchFamily="18" charset="0"/>
                            </a:rPr>
                            <m:t>(−</m:t>
                          </m:r>
                          <m:r>
                            <a:rPr lang="zh-CN" altLang="en-US" i="1" smtClean="0">
                              <a:solidFill>
                                <a:srgbClr val="FF0000"/>
                              </a:solidFill>
                              <a:latin typeface="Cambria Math" panose="02040503050406030204" pitchFamily="18" charset="0"/>
                            </a:rPr>
                            <m:t>𝑅𝑅</m:t>
                          </m:r>
                          <m:r>
                            <a:rPr lang="zh-CN" altLang="en-US" i="0">
                              <a:latin typeface="Cambria Math" panose="02040503050406030204" pitchFamily="18" charset="0"/>
                            </a:rPr>
                            <m:t>⋅</m:t>
                          </m:r>
                          <m:r>
                            <a:rPr lang="zh-CN" altLang="en-US" i="1">
                              <a:latin typeface="Cambria Math" panose="02040503050406030204" pitchFamily="18" charset="0"/>
                            </a:rPr>
                            <m:t>𝐿</m:t>
                          </m:r>
                        </m:e>
                      </m:d>
                    </m:oMath>
                  </m:oMathPara>
                </a14:m>
                <a:endParaRPr lang="zh-CN" altLang="en-US" dirty="0"/>
              </a:p>
            </p:txBody>
          </p:sp>
        </mc:Choice>
        <mc:Fallback xmlns="">
          <p:sp>
            <p:nvSpPr>
              <p:cNvPr id="12" name="矩形 11"/>
              <p:cNvSpPr>
                <a:spLocks noRot="1" noChangeAspect="1" noMove="1" noResize="1" noEditPoints="1" noAdjustHandles="1" noChangeArrowheads="1" noChangeShapeType="1" noTextEdit="1"/>
              </p:cNvSpPr>
              <p:nvPr/>
            </p:nvSpPr>
            <p:spPr>
              <a:xfrm>
                <a:off x="6606403" y="2728807"/>
                <a:ext cx="2490489" cy="411331"/>
              </a:xfrm>
              <a:prstGeom prst="rect">
                <a:avLst/>
              </a:prstGeom>
              <a:blipFill>
                <a:blip r:embed="rId3"/>
                <a:stretch>
                  <a:fillRect t="-153731" r="-25000" b="-228358"/>
                </a:stretch>
              </a:blipFill>
            </p:spPr>
            <p:txBody>
              <a:bodyPr/>
              <a:lstStyle/>
              <a:p>
                <a:r>
                  <a:rPr lang="zh-CN" altLang="en-US">
                    <a:noFill/>
                  </a:rPr>
                  <a:t> </a:t>
                </a:r>
              </a:p>
            </p:txBody>
          </p:sp>
        </mc:Fallback>
      </mc:AlternateContent>
      <p:pic>
        <p:nvPicPr>
          <p:cNvPr id="4105" name="Picture 9" descr="图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2575" y="4328798"/>
            <a:ext cx="3636896" cy="14309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15" name="矩形 14"/>
              <p:cNvSpPr/>
              <p:nvPr/>
            </p:nvSpPr>
            <p:spPr>
              <a:xfrm>
                <a:off x="6658308" y="3429000"/>
                <a:ext cx="2175211" cy="61093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i="1">
                              <a:latin typeface="Cambria Math" panose="02040503050406030204" pitchFamily="18" charset="0"/>
                            </a:rPr>
                          </m:ctrlPr>
                        </m:sSubPr>
                        <m:e>
                          <m:r>
                            <a:rPr lang="zh-CN" altLang="en-US" i="1">
                              <a:latin typeface="Cambria Math" panose="02040503050406030204" pitchFamily="18" charset="0"/>
                            </a:rPr>
                            <m:t>𝐿</m:t>
                          </m:r>
                        </m:e>
                        <m:sub>
                          <m:r>
                            <a:rPr lang="zh-CN" altLang="en-US" i="1">
                              <a:latin typeface="Cambria Math" panose="02040503050406030204" pitchFamily="18" charset="0"/>
                            </a:rPr>
                            <m:t>𝑘</m:t>
                          </m:r>
                        </m:sub>
                      </m:sSub>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r>
                            <a:rPr lang="zh-CN" altLang="en-US" i="1">
                              <a:latin typeface="Cambria Math" panose="02040503050406030204" pitchFamily="18" charset="0"/>
                            </a:rPr>
                            <m:t>𝑅𝑅</m:t>
                          </m:r>
                        </m:den>
                      </m:f>
                      <m:r>
                        <a:rPr lang="zh-CN" altLang="en-US" i="1">
                          <a:latin typeface="Cambria Math" panose="02040503050406030204" pitchFamily="18" charset="0"/>
                        </a:rPr>
                        <m:t>𝑙𝑛</m:t>
                      </m:r>
                      <m:d>
                        <m:dPr>
                          <m:ctrlPr>
                            <a:rPr lang="zh-CN" altLang="en-US" i="1">
                              <a:latin typeface="Cambria Math" panose="02040503050406030204" pitchFamily="18" charset="0"/>
                            </a:rPr>
                          </m:ctrlPr>
                        </m:dPr>
                        <m:e>
                          <m:r>
                            <a:rPr lang="zh-CN" altLang="en-US" i="0">
                              <a:latin typeface="Cambria Math" panose="02040503050406030204" pitchFamily="18" charset="0"/>
                            </a:rPr>
                            <m:t>1−</m:t>
                          </m:r>
                          <m:sSub>
                            <m:sSubPr>
                              <m:ctrlPr>
                                <a:rPr lang="zh-CN" altLang="en-US" i="1">
                                  <a:latin typeface="Cambria Math" panose="02040503050406030204" pitchFamily="18" charset="0"/>
                                </a:rPr>
                              </m:ctrlPr>
                            </m:sSubPr>
                            <m:e>
                              <m:r>
                                <a:rPr lang="zh-CN" altLang="en-US" i="1">
                                  <a:latin typeface="Cambria Math" panose="02040503050406030204" pitchFamily="18" charset="0"/>
                                </a:rPr>
                                <m:t>𝜇</m:t>
                              </m:r>
                            </m:e>
                            <m:sub>
                              <m:r>
                                <a:rPr lang="zh-CN" altLang="en-US" i="1">
                                  <a:latin typeface="Cambria Math" panose="02040503050406030204" pitchFamily="18" charset="0"/>
                                </a:rPr>
                                <m:t>𝑎</m:t>
                              </m:r>
                            </m:sub>
                          </m:sSub>
                        </m:e>
                      </m:d>
                    </m:oMath>
                  </m:oMathPara>
                </a14:m>
                <a:endParaRPr lang="zh-CN" altLang="en-US" dirty="0"/>
              </a:p>
            </p:txBody>
          </p:sp>
        </mc:Choice>
        <mc:Fallback xmlns="">
          <p:sp>
            <p:nvSpPr>
              <p:cNvPr id="15" name="矩形 14"/>
              <p:cNvSpPr>
                <a:spLocks noRot="1" noChangeAspect="1" noMove="1" noResize="1" noEditPoints="1" noAdjustHandles="1" noChangeArrowheads="1" noChangeShapeType="1" noTextEdit="1"/>
              </p:cNvSpPr>
              <p:nvPr/>
            </p:nvSpPr>
            <p:spPr>
              <a:xfrm>
                <a:off x="6658308" y="3429000"/>
                <a:ext cx="2175211" cy="610936"/>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6357226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35160" y="251636"/>
            <a:ext cx="3679640" cy="405376"/>
          </a:xfrm>
        </p:spPr>
        <p:txBody>
          <a:bodyPr/>
          <a:lstStyle/>
          <a:p>
            <a:r>
              <a:rPr lang="zh-CN" altLang="en-US" dirty="0" smtClean="0"/>
              <a:t>供水管网震后水力分析方法简介</a:t>
            </a:r>
            <a:endParaRPr lang="zh-CN" altLang="en-US" dirty="0"/>
          </a:p>
        </p:txBody>
      </p:sp>
      <p:pic>
        <p:nvPicPr>
          <p:cNvPr id="4098" name="Picture 2" descr="图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242" y="1364553"/>
            <a:ext cx="2903117" cy="4299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1181100" y="3590925"/>
            <a:ext cx="3686175" cy="790575"/>
          </a:xfrm>
          <a:prstGeom prst="rect">
            <a:avLst/>
          </a:prstGeom>
          <a:noFill/>
          <a:ln w="6350">
            <a:solidFill>
              <a:srgbClr val="FF000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endParaRPr lang="zh-CN" altLang="en-US" sz="1050" dirty="0">
              <a:latin typeface="宋体" panose="02010600030101010101" pitchFamily="2" charset="-122"/>
              <a:ea typeface="宋体" panose="02010600030101010101" pitchFamily="2" charset="-122"/>
              <a:cs typeface="Times New Roman" panose="02020603050405020304" pitchFamily="18" charset="0"/>
            </a:endParaRPr>
          </a:p>
        </p:txBody>
      </p:sp>
      <p:sp>
        <p:nvSpPr>
          <p:cNvPr id="4" name="文本框 3"/>
          <p:cNvSpPr txBox="1"/>
          <p:nvPr/>
        </p:nvSpPr>
        <p:spPr>
          <a:xfrm>
            <a:off x="1165943" y="3743325"/>
            <a:ext cx="424732" cy="400110"/>
          </a:xfrm>
          <a:prstGeom prst="rect">
            <a:avLst/>
          </a:prstGeom>
        </p:spPr>
        <p:txBody>
          <a:bodyPr vert="eaVert" wrap="none" rtlCol="0">
            <a:spAutoFit/>
          </a:bodyPr>
          <a:lstStyle/>
          <a:p>
            <a:pPr marL="0" indent="0">
              <a:lnSpc>
                <a:spcPct val="130000"/>
              </a:lnSpc>
              <a:buNone/>
            </a:pPr>
            <a:r>
              <a:rPr lang="zh-CN" altLang="en-US" sz="1200" dirty="0" smtClean="0">
                <a:solidFill>
                  <a:srgbClr val="FF0000"/>
                </a:solidFill>
              </a:rPr>
              <a:t>改进</a:t>
            </a:r>
          </a:p>
        </p:txBody>
      </p:sp>
      <p:sp>
        <p:nvSpPr>
          <p:cNvPr id="5" name="文本框 4"/>
          <p:cNvSpPr txBox="1"/>
          <p:nvPr/>
        </p:nvSpPr>
        <p:spPr>
          <a:xfrm>
            <a:off x="5305533" y="1364553"/>
            <a:ext cx="5248729" cy="812530"/>
          </a:xfrm>
          <a:prstGeom prst="rect">
            <a:avLst/>
          </a:prstGeom>
        </p:spPr>
        <p:txBody>
          <a:bodyPr wrap="square" rtlCol="0">
            <a:spAutoFit/>
          </a:bodyPr>
          <a:lstStyle/>
          <a:p>
            <a:pPr>
              <a:lnSpc>
                <a:spcPct val="130000"/>
              </a:lnSpc>
            </a:pPr>
            <a:r>
              <a:rPr lang="zh-CN" altLang="en-US" b="1" dirty="0" smtClean="0"/>
              <a:t>破坏点</a:t>
            </a:r>
            <a:r>
              <a:rPr lang="zh-CN" altLang="en-US" b="1" dirty="0"/>
              <a:t>类型</a:t>
            </a:r>
            <a:r>
              <a:rPr lang="zh-CN" altLang="en-US" b="1" dirty="0" smtClean="0">
                <a:solidFill>
                  <a:schemeClr val="bg1">
                    <a:lumMod val="50000"/>
                  </a:schemeClr>
                </a:solidFill>
              </a:rPr>
              <a:t>：</a:t>
            </a:r>
            <a:endParaRPr lang="en-US" altLang="zh-CN" b="1" dirty="0" smtClean="0">
              <a:solidFill>
                <a:schemeClr val="bg1">
                  <a:lumMod val="50000"/>
                </a:schemeClr>
              </a:solidFill>
            </a:endParaRPr>
          </a:p>
          <a:p>
            <a:pPr marL="0" indent="0">
              <a:lnSpc>
                <a:spcPct val="130000"/>
              </a:lnSpc>
              <a:buNone/>
            </a:pPr>
            <a:endParaRPr lang="zh-CN" altLang="en-US" b="1" dirty="0" smtClean="0">
              <a:solidFill>
                <a:schemeClr val="bg1">
                  <a:lumMod val="50000"/>
                </a:schemeClr>
              </a:solidFill>
            </a:endParaRPr>
          </a:p>
        </p:txBody>
      </p:sp>
      <p:sp>
        <p:nvSpPr>
          <p:cNvPr id="16" name="矩形 15"/>
          <p:cNvSpPr/>
          <p:nvPr/>
        </p:nvSpPr>
        <p:spPr>
          <a:xfrm>
            <a:off x="5300435" y="1910074"/>
            <a:ext cx="6096000" cy="923330"/>
          </a:xfrm>
          <a:prstGeom prst="rect">
            <a:avLst/>
          </a:prstGeom>
        </p:spPr>
        <p:txBody>
          <a:bodyPr>
            <a:spAutoFit/>
          </a:bodyPr>
          <a:lstStyle/>
          <a:p>
            <a:r>
              <a:rPr lang="zh-CN" altLang="en-US" dirty="0"/>
              <a:t>美国生命线协会</a:t>
            </a:r>
            <a:r>
              <a:rPr lang="en-US" altLang="zh-CN" dirty="0"/>
              <a:t>(ALA</a:t>
            </a:r>
            <a:r>
              <a:rPr lang="en-US" altLang="zh-CN" dirty="0" smtClean="0"/>
              <a:t>)</a:t>
            </a:r>
            <a:r>
              <a:rPr lang="zh-CN" altLang="en-US" dirty="0" smtClean="0"/>
              <a:t>将</a:t>
            </a:r>
            <a:r>
              <a:rPr lang="zh-CN" altLang="en-US" dirty="0"/>
              <a:t>管道破坏分为两种：断开和渗漏</a:t>
            </a:r>
            <a:r>
              <a:rPr lang="en-US" altLang="zh-CN" dirty="0"/>
              <a:t>. </a:t>
            </a:r>
            <a:r>
              <a:rPr lang="zh-CN" altLang="en-US" dirty="0"/>
              <a:t>断开为管道从中间完全分离</a:t>
            </a:r>
            <a:r>
              <a:rPr lang="en-US" altLang="zh-CN" dirty="0"/>
              <a:t>, </a:t>
            </a:r>
            <a:r>
              <a:rPr lang="zh-CN" altLang="en-US" dirty="0"/>
              <a:t>丧失全部输水能力</a:t>
            </a:r>
            <a:r>
              <a:rPr lang="en-US" altLang="zh-CN" dirty="0"/>
              <a:t>; </a:t>
            </a:r>
            <a:r>
              <a:rPr lang="zh-CN" altLang="en-US" dirty="0"/>
              <a:t>而渗漏为管道破口</a:t>
            </a:r>
            <a:r>
              <a:rPr lang="en-US" altLang="zh-CN" dirty="0"/>
              <a:t>, </a:t>
            </a:r>
            <a:r>
              <a:rPr lang="zh-CN" altLang="en-US" dirty="0"/>
              <a:t>管道仍具有一定输水能力</a:t>
            </a:r>
          </a:p>
        </p:txBody>
      </p:sp>
      <p:pic>
        <p:nvPicPr>
          <p:cNvPr id="4107" name="Picture 11" descr="图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32656" y="3675260"/>
            <a:ext cx="2700431" cy="1379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8" name="Picture 12" descr="图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70033" y="3637925"/>
            <a:ext cx="2759865" cy="145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199989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35160" y="251636"/>
            <a:ext cx="3679640" cy="405376"/>
          </a:xfrm>
        </p:spPr>
        <p:txBody>
          <a:bodyPr/>
          <a:lstStyle/>
          <a:p>
            <a:r>
              <a:rPr lang="zh-CN" altLang="en-US" dirty="0" smtClean="0"/>
              <a:t>供水管网震后水力分析方法简介</a:t>
            </a:r>
            <a:endParaRPr lang="zh-CN" altLang="en-US" dirty="0"/>
          </a:p>
        </p:txBody>
      </p:sp>
      <p:pic>
        <p:nvPicPr>
          <p:cNvPr id="4098" name="Picture 2" descr="图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242" y="1364553"/>
            <a:ext cx="2903117" cy="4299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1181100" y="3590925"/>
            <a:ext cx="3686175" cy="790575"/>
          </a:xfrm>
          <a:prstGeom prst="rect">
            <a:avLst/>
          </a:prstGeom>
          <a:noFill/>
          <a:ln w="6350">
            <a:solidFill>
              <a:srgbClr val="FF000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endParaRPr lang="zh-CN" altLang="en-US" sz="1050" dirty="0">
              <a:latin typeface="宋体" panose="02010600030101010101" pitchFamily="2" charset="-122"/>
              <a:ea typeface="宋体" panose="02010600030101010101" pitchFamily="2" charset="-122"/>
              <a:cs typeface="Times New Roman" panose="02020603050405020304" pitchFamily="18" charset="0"/>
            </a:endParaRPr>
          </a:p>
        </p:txBody>
      </p:sp>
      <p:sp>
        <p:nvSpPr>
          <p:cNvPr id="4" name="文本框 3"/>
          <p:cNvSpPr txBox="1"/>
          <p:nvPr/>
        </p:nvSpPr>
        <p:spPr>
          <a:xfrm>
            <a:off x="1165943" y="3743325"/>
            <a:ext cx="424732" cy="400110"/>
          </a:xfrm>
          <a:prstGeom prst="rect">
            <a:avLst/>
          </a:prstGeom>
        </p:spPr>
        <p:txBody>
          <a:bodyPr vert="eaVert" wrap="none" rtlCol="0">
            <a:spAutoFit/>
          </a:bodyPr>
          <a:lstStyle/>
          <a:p>
            <a:pPr marL="0" indent="0">
              <a:lnSpc>
                <a:spcPct val="130000"/>
              </a:lnSpc>
              <a:buNone/>
            </a:pPr>
            <a:r>
              <a:rPr lang="zh-CN" altLang="en-US" sz="1200" dirty="0" smtClean="0">
                <a:solidFill>
                  <a:srgbClr val="FF0000"/>
                </a:solidFill>
              </a:rPr>
              <a:t>改进</a:t>
            </a:r>
          </a:p>
        </p:txBody>
      </p:sp>
      <p:sp>
        <p:nvSpPr>
          <p:cNvPr id="5" name="文本框 4"/>
          <p:cNvSpPr txBox="1"/>
          <p:nvPr/>
        </p:nvSpPr>
        <p:spPr>
          <a:xfrm>
            <a:off x="5305533" y="1350249"/>
            <a:ext cx="5248729" cy="812530"/>
          </a:xfrm>
          <a:prstGeom prst="rect">
            <a:avLst/>
          </a:prstGeom>
        </p:spPr>
        <p:txBody>
          <a:bodyPr wrap="square" rtlCol="0">
            <a:spAutoFit/>
          </a:bodyPr>
          <a:lstStyle/>
          <a:p>
            <a:pPr>
              <a:lnSpc>
                <a:spcPct val="130000"/>
              </a:lnSpc>
            </a:pPr>
            <a:r>
              <a:rPr lang="zh-CN" altLang="en-US" b="1" dirty="0" smtClean="0"/>
              <a:t>破坏点</a:t>
            </a:r>
            <a:r>
              <a:rPr lang="en-US" altLang="zh-CN" b="1" dirty="0" smtClean="0"/>
              <a:t>——</a:t>
            </a:r>
            <a:r>
              <a:rPr lang="zh-CN" altLang="en-US" b="1" dirty="0" smtClean="0"/>
              <a:t>渗漏破坏类型</a:t>
            </a:r>
            <a:r>
              <a:rPr lang="zh-CN" altLang="en-US" b="1" dirty="0" smtClean="0">
                <a:solidFill>
                  <a:schemeClr val="bg1">
                    <a:lumMod val="50000"/>
                  </a:schemeClr>
                </a:solidFill>
              </a:rPr>
              <a:t>：</a:t>
            </a:r>
            <a:endParaRPr lang="en-US" altLang="zh-CN" b="1" dirty="0" smtClean="0">
              <a:solidFill>
                <a:schemeClr val="bg1">
                  <a:lumMod val="50000"/>
                </a:schemeClr>
              </a:solidFill>
            </a:endParaRPr>
          </a:p>
          <a:p>
            <a:pPr marL="0" indent="0">
              <a:lnSpc>
                <a:spcPct val="130000"/>
              </a:lnSpc>
              <a:buNone/>
            </a:pPr>
            <a:endParaRPr lang="zh-CN" altLang="en-US" b="1" dirty="0" smtClean="0">
              <a:solidFill>
                <a:schemeClr val="bg1">
                  <a:lumMod val="50000"/>
                </a:schemeClr>
              </a:solidFill>
            </a:endParaRPr>
          </a:p>
        </p:txBody>
      </p:sp>
      <p:sp>
        <p:nvSpPr>
          <p:cNvPr id="17" name="矩形 16"/>
          <p:cNvSpPr/>
          <p:nvPr/>
        </p:nvSpPr>
        <p:spPr>
          <a:xfrm>
            <a:off x="5305533" y="1798607"/>
            <a:ext cx="6096000" cy="1200329"/>
          </a:xfrm>
          <a:prstGeom prst="rect">
            <a:avLst/>
          </a:prstGeom>
        </p:spPr>
        <p:txBody>
          <a:bodyPr>
            <a:spAutoFit/>
          </a:bodyPr>
          <a:lstStyle/>
          <a:p>
            <a:r>
              <a:rPr lang="zh-CN" altLang="en-US" dirty="0"/>
              <a:t>不同管材与接头形式将管道渗漏分为</a:t>
            </a:r>
            <a:r>
              <a:rPr lang="en-US" altLang="zh-CN" dirty="0"/>
              <a:t>5</a:t>
            </a:r>
            <a:r>
              <a:rPr lang="zh-CN" altLang="en-US" dirty="0"/>
              <a:t>种形式：接头环向松动、横向裂缝、纵向裂缝、管壁破损、管壁撕裂</a:t>
            </a:r>
            <a:r>
              <a:rPr lang="en-US" altLang="zh-CN" dirty="0"/>
              <a:t>, </a:t>
            </a:r>
            <a:r>
              <a:rPr lang="zh-CN" altLang="en-US" dirty="0"/>
              <a:t>并给出了不同形式的发生概率及对应的渗漏开口面积计算公式</a:t>
            </a:r>
            <a:r>
              <a:rPr lang="en-US" altLang="zh-CN" dirty="0"/>
              <a:t>, </a:t>
            </a:r>
            <a:r>
              <a:rPr lang="zh-CN" altLang="en-US" dirty="0"/>
              <a:t>适用于各类常用的承插式接口管道和连续式无接口管道</a:t>
            </a:r>
          </a:p>
        </p:txBody>
      </p:sp>
      <p:pic>
        <p:nvPicPr>
          <p:cNvPr id="26" name="图片 2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05533" y="3147392"/>
            <a:ext cx="6898968" cy="3044615"/>
          </a:xfrm>
          <a:prstGeom prst="rect">
            <a:avLst/>
          </a:prstGeom>
        </p:spPr>
      </p:pic>
      <p:pic>
        <p:nvPicPr>
          <p:cNvPr id="4120"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81025" cy="180975"/>
          </a:xfrm>
          <a:prstGeom prst="rect">
            <a:avLst/>
          </a:prstGeom>
          <a:noFill/>
          <a:extLst>
            <a:ext uri="{909E8E84-426E-40DD-AFC4-6F175D3DCCD1}">
              <a14:hiddenFill xmlns:a14="http://schemas.microsoft.com/office/drawing/2010/main">
                <a:solidFill>
                  <a:srgbClr val="FFFFFF"/>
                </a:solidFill>
              </a14:hiddenFill>
            </a:ext>
          </a:extLst>
        </p:spPr>
      </p:pic>
      <p:pic>
        <p:nvPicPr>
          <p:cNvPr id="4119" name="图片 1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23925" cy="466725"/>
          </a:xfrm>
          <a:prstGeom prst="rect">
            <a:avLst/>
          </a:prstGeom>
          <a:noFill/>
          <a:extLst>
            <a:ext uri="{909E8E84-426E-40DD-AFC4-6F175D3DCCD1}">
              <a14:hiddenFill xmlns:a14="http://schemas.microsoft.com/office/drawing/2010/main">
                <a:solidFill>
                  <a:srgbClr val="FFFFFF"/>
                </a:solidFill>
              </a14:hiddenFill>
            </a:ext>
          </a:extLst>
        </p:spPr>
      </p:pic>
      <p:pic>
        <p:nvPicPr>
          <p:cNvPr id="4118" name="Picture 2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742950" cy="190500"/>
          </a:xfrm>
          <a:prstGeom prst="rect">
            <a:avLst/>
          </a:prstGeom>
          <a:noFill/>
          <a:extLst>
            <a:ext uri="{909E8E84-426E-40DD-AFC4-6F175D3DCCD1}">
              <a14:hiddenFill xmlns:a14="http://schemas.microsoft.com/office/drawing/2010/main">
                <a:solidFill>
                  <a:srgbClr val="FFFFFF"/>
                </a:solidFill>
              </a14:hiddenFill>
            </a:ext>
          </a:extLst>
        </p:spPr>
      </p:pic>
      <p:pic>
        <p:nvPicPr>
          <p:cNvPr id="4117" name="图片 1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914400" cy="466725"/>
          </a:xfrm>
          <a:prstGeom prst="rect">
            <a:avLst/>
          </a:prstGeom>
          <a:noFill/>
          <a:extLst>
            <a:ext uri="{909E8E84-426E-40DD-AFC4-6F175D3DCCD1}">
              <a14:hiddenFill xmlns:a14="http://schemas.microsoft.com/office/drawing/2010/main">
                <a:solidFill>
                  <a:srgbClr val="FFFFFF"/>
                </a:solidFill>
              </a14:hiddenFill>
            </a:ext>
          </a:extLst>
        </p:spPr>
      </p:pic>
      <p:pic>
        <p:nvPicPr>
          <p:cNvPr id="4116" name="Picture 2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542925" cy="180975"/>
          </a:xfrm>
          <a:prstGeom prst="rect">
            <a:avLst/>
          </a:prstGeom>
          <a:noFill/>
          <a:extLst>
            <a:ext uri="{909E8E84-426E-40DD-AFC4-6F175D3DCCD1}">
              <a14:hiddenFill xmlns:a14="http://schemas.microsoft.com/office/drawing/2010/main">
                <a:solidFill>
                  <a:srgbClr val="FFFFFF"/>
                </a:solidFill>
              </a14:hiddenFill>
            </a:ext>
          </a:extLst>
        </p:spPr>
      </p:pic>
      <p:pic>
        <p:nvPicPr>
          <p:cNvPr id="4115" name="图片 12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028700" cy="466725"/>
          </a:xfrm>
          <a:prstGeom prst="rect">
            <a:avLst/>
          </a:prstGeom>
          <a:noFill/>
          <a:extLst>
            <a:ext uri="{909E8E84-426E-40DD-AFC4-6F175D3DCCD1}">
              <a14:hiddenFill xmlns:a14="http://schemas.microsoft.com/office/drawing/2010/main">
                <a:solidFill>
                  <a:srgbClr val="FFFFFF"/>
                </a:solidFill>
              </a14:hiddenFill>
            </a:ext>
          </a:extLst>
        </p:spPr>
      </p:pic>
      <p:pic>
        <p:nvPicPr>
          <p:cNvPr id="4114" name="Picture 18"/>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704850" cy="190500"/>
          </a:xfrm>
          <a:prstGeom prst="rect">
            <a:avLst/>
          </a:prstGeom>
          <a:noFill/>
          <a:extLst>
            <a:ext uri="{909E8E84-426E-40DD-AFC4-6F175D3DCCD1}">
              <a14:hiddenFill xmlns:a14="http://schemas.microsoft.com/office/drawing/2010/main">
                <a:solidFill>
                  <a:srgbClr val="FFFFFF"/>
                </a:solidFill>
              </a14:hiddenFill>
            </a:ext>
          </a:extLst>
        </p:spPr>
      </p:pic>
      <p:pic>
        <p:nvPicPr>
          <p:cNvPr id="4113" name="图片 1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952500" cy="466725"/>
          </a:xfrm>
          <a:prstGeom prst="rect">
            <a:avLst/>
          </a:prstGeom>
          <a:noFill/>
          <a:extLst>
            <a:ext uri="{909E8E84-426E-40DD-AFC4-6F175D3DCCD1}">
              <a14:hiddenFill xmlns:a14="http://schemas.microsoft.com/office/drawing/2010/main">
                <a:solidFill>
                  <a:srgbClr val="FFFFFF"/>
                </a:solidFill>
              </a14:hiddenFill>
            </a:ext>
          </a:extLst>
        </p:spPr>
      </p:pic>
      <p:pic>
        <p:nvPicPr>
          <p:cNvPr id="4112" name="Picture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419100" cy="180975"/>
          </a:xfrm>
          <a:prstGeom prst="rect">
            <a:avLst/>
          </a:prstGeom>
          <a:noFill/>
          <a:extLst>
            <a:ext uri="{909E8E84-426E-40DD-AFC4-6F175D3DCCD1}">
              <a14:hiddenFill xmlns:a14="http://schemas.microsoft.com/office/drawing/2010/main">
                <a:solidFill>
                  <a:srgbClr val="FFFFFF"/>
                </a:solidFill>
              </a14:hiddenFill>
            </a:ext>
          </a:extLst>
        </p:spPr>
      </p:pic>
      <p:pic>
        <p:nvPicPr>
          <p:cNvPr id="4111" name="Picture 15"/>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00050" cy="180975"/>
          </a:xfrm>
          <a:prstGeom prst="rect">
            <a:avLst/>
          </a:prstGeom>
          <a:noFill/>
          <a:extLst>
            <a:ext uri="{909E8E84-426E-40DD-AFC4-6F175D3DCCD1}">
              <a14:hiddenFill xmlns:a14="http://schemas.microsoft.com/office/drawing/2010/main">
                <a:solidFill>
                  <a:srgbClr val="FFFFFF"/>
                </a:solidFill>
              </a14:hiddenFill>
            </a:ext>
          </a:extLst>
        </p:spPr>
      </p:pic>
      <p:pic>
        <p:nvPicPr>
          <p:cNvPr id="4110" name="Picture 14"/>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647700" cy="180975"/>
          </a:xfrm>
          <a:prstGeom prst="rect">
            <a:avLst/>
          </a:prstGeom>
          <a:noFill/>
          <a:extLst>
            <a:ext uri="{909E8E84-426E-40DD-AFC4-6F175D3DCCD1}">
              <a14:hiddenFill xmlns:a14="http://schemas.microsoft.com/office/drawing/2010/main">
                <a:solidFill>
                  <a:srgbClr val="FFFFFF"/>
                </a:solidFill>
              </a14:hiddenFill>
            </a:ext>
          </a:extLst>
        </p:spPr>
      </p:pic>
      <p:pic>
        <p:nvPicPr>
          <p:cNvPr id="4109" name="图片 12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1000125" cy="44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368620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35160" y="251636"/>
            <a:ext cx="3679640" cy="405376"/>
          </a:xfrm>
        </p:spPr>
        <p:txBody>
          <a:bodyPr/>
          <a:lstStyle/>
          <a:p>
            <a:r>
              <a:rPr lang="zh-CN" altLang="en-US" dirty="0" smtClean="0"/>
              <a:t>供水管网震后水力分析方法简介</a:t>
            </a:r>
            <a:endParaRPr lang="zh-CN" altLang="en-US" dirty="0"/>
          </a:p>
        </p:txBody>
      </p:sp>
      <p:pic>
        <p:nvPicPr>
          <p:cNvPr id="4098" name="Picture 2" descr="图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242" y="1364553"/>
            <a:ext cx="2903117" cy="4299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1181100" y="3590925"/>
            <a:ext cx="3686175" cy="790575"/>
          </a:xfrm>
          <a:prstGeom prst="rect">
            <a:avLst/>
          </a:prstGeom>
          <a:noFill/>
          <a:ln w="6350">
            <a:solidFill>
              <a:srgbClr val="FF000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endParaRPr lang="zh-CN" altLang="en-US" sz="1050" dirty="0">
              <a:latin typeface="宋体" panose="02010600030101010101" pitchFamily="2" charset="-122"/>
              <a:ea typeface="宋体" panose="02010600030101010101" pitchFamily="2" charset="-122"/>
              <a:cs typeface="Times New Roman" panose="02020603050405020304" pitchFamily="18" charset="0"/>
            </a:endParaRPr>
          </a:p>
        </p:txBody>
      </p:sp>
      <p:sp>
        <p:nvSpPr>
          <p:cNvPr id="4" name="文本框 3"/>
          <p:cNvSpPr txBox="1"/>
          <p:nvPr/>
        </p:nvSpPr>
        <p:spPr>
          <a:xfrm>
            <a:off x="1165943" y="3743325"/>
            <a:ext cx="424732" cy="400110"/>
          </a:xfrm>
          <a:prstGeom prst="rect">
            <a:avLst/>
          </a:prstGeom>
        </p:spPr>
        <p:txBody>
          <a:bodyPr vert="eaVert" wrap="none" rtlCol="0">
            <a:spAutoFit/>
          </a:bodyPr>
          <a:lstStyle/>
          <a:p>
            <a:pPr marL="0" indent="0">
              <a:lnSpc>
                <a:spcPct val="130000"/>
              </a:lnSpc>
              <a:buNone/>
            </a:pPr>
            <a:r>
              <a:rPr lang="zh-CN" altLang="en-US" sz="1200" dirty="0" smtClean="0">
                <a:solidFill>
                  <a:srgbClr val="FF0000"/>
                </a:solidFill>
              </a:rPr>
              <a:t>改进</a:t>
            </a:r>
          </a:p>
        </p:txBody>
      </p:sp>
      <p:sp>
        <p:nvSpPr>
          <p:cNvPr id="5" name="文本框 4"/>
          <p:cNvSpPr txBox="1"/>
          <p:nvPr/>
        </p:nvSpPr>
        <p:spPr>
          <a:xfrm>
            <a:off x="5305533" y="943984"/>
            <a:ext cx="5248729" cy="812530"/>
          </a:xfrm>
          <a:prstGeom prst="rect">
            <a:avLst/>
          </a:prstGeom>
        </p:spPr>
        <p:txBody>
          <a:bodyPr wrap="square" rtlCol="0">
            <a:spAutoFit/>
          </a:bodyPr>
          <a:lstStyle/>
          <a:p>
            <a:pPr>
              <a:lnSpc>
                <a:spcPct val="130000"/>
              </a:lnSpc>
            </a:pPr>
            <a:r>
              <a:rPr lang="zh-CN" altLang="en-US" b="1" dirty="0" smtClean="0">
                <a:solidFill>
                  <a:schemeClr val="bg1">
                    <a:lumMod val="50000"/>
                  </a:schemeClr>
                </a:solidFill>
              </a:rPr>
              <a:t>压力驱动节点流量模型</a:t>
            </a:r>
            <a:endParaRPr lang="en-US" altLang="zh-CN" b="1" dirty="0" smtClean="0">
              <a:solidFill>
                <a:schemeClr val="bg1">
                  <a:lumMod val="50000"/>
                </a:schemeClr>
              </a:solidFill>
            </a:endParaRPr>
          </a:p>
          <a:p>
            <a:pPr marL="0" indent="0">
              <a:lnSpc>
                <a:spcPct val="130000"/>
              </a:lnSpc>
              <a:buNone/>
            </a:pPr>
            <a:endParaRPr lang="zh-CN" altLang="en-US" b="1" dirty="0" smtClean="0">
              <a:solidFill>
                <a:schemeClr val="bg1">
                  <a:lumMod val="50000"/>
                </a:schemeClr>
              </a:solidFill>
            </a:endParaRPr>
          </a:p>
        </p:txBody>
      </p:sp>
      <p:pic>
        <p:nvPicPr>
          <p:cNvPr id="7188" name="Picture 20" descr="图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36343" y="1432527"/>
            <a:ext cx="2891118" cy="5021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右箭头 13"/>
          <p:cNvSpPr/>
          <p:nvPr/>
        </p:nvSpPr>
        <p:spPr>
          <a:xfrm>
            <a:off x="5249730" y="3805290"/>
            <a:ext cx="734597" cy="200055"/>
          </a:xfrm>
          <a:prstGeom prst="rightArrow">
            <a:avLst/>
          </a:prstGeom>
          <a:solidFill>
            <a:srgbClr val="FFC000"/>
          </a:solidFill>
          <a:ln w="6350">
            <a:solidFill>
              <a:srgbClr val="FF000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endParaRPr lang="zh-CN" altLang="en-US" sz="1050" dirty="0">
              <a:latin typeface="宋体" panose="02010600030101010101" pitchFamily="2" charset="-122"/>
              <a:ea typeface="宋体" panose="02010600030101010101" pitchFamily="2" charset="-122"/>
              <a:cs typeface="Times New Roman" panose="02020603050405020304" pitchFamily="18" charset="0"/>
            </a:endParaRPr>
          </a:p>
        </p:txBody>
      </p:sp>
      <p:pic>
        <p:nvPicPr>
          <p:cNvPr id="7180"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581025" cy="180975"/>
          </a:xfrm>
          <a:prstGeom prst="rect">
            <a:avLst/>
          </a:prstGeom>
          <a:noFill/>
          <a:extLst>
            <a:ext uri="{909E8E84-426E-40DD-AFC4-6F175D3DCCD1}">
              <a14:hiddenFill xmlns:a14="http://schemas.microsoft.com/office/drawing/2010/main">
                <a:solidFill>
                  <a:srgbClr val="FFFFFF"/>
                </a:solidFill>
              </a14:hiddenFill>
            </a:ext>
          </a:extLst>
        </p:spPr>
      </p:pic>
      <p:pic>
        <p:nvPicPr>
          <p:cNvPr id="7179" name="图片 11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923925" cy="466725"/>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0"/>
            <a:ext cx="742950" cy="190500"/>
          </a:xfrm>
          <a:prstGeom prst="rect">
            <a:avLst/>
          </a:prstGeom>
          <a:noFill/>
          <a:extLst>
            <a:ext uri="{909E8E84-426E-40DD-AFC4-6F175D3DCCD1}">
              <a14:hiddenFill xmlns:a14="http://schemas.microsoft.com/office/drawing/2010/main">
                <a:solidFill>
                  <a:srgbClr val="FFFFFF"/>
                </a:solidFill>
              </a14:hiddenFill>
            </a:ext>
          </a:extLst>
        </p:spPr>
      </p:pic>
      <p:pic>
        <p:nvPicPr>
          <p:cNvPr id="7177" name="图片 12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0"/>
            <a:ext cx="914400" cy="466725"/>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0" y="0"/>
            <a:ext cx="542925" cy="180975"/>
          </a:xfrm>
          <a:prstGeom prst="rect">
            <a:avLst/>
          </a:prstGeom>
          <a:noFill/>
          <a:extLst>
            <a:ext uri="{909E8E84-426E-40DD-AFC4-6F175D3DCCD1}">
              <a14:hiddenFill xmlns:a14="http://schemas.microsoft.com/office/drawing/2010/main">
                <a:solidFill>
                  <a:srgbClr val="FFFFFF"/>
                </a:solidFill>
              </a14:hiddenFill>
            </a:ext>
          </a:extLst>
        </p:spPr>
      </p:pic>
      <p:pic>
        <p:nvPicPr>
          <p:cNvPr id="7175" name="图片 12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0"/>
            <a:ext cx="1028700" cy="46672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0"/>
            <a:ext cx="704850" cy="190500"/>
          </a:xfrm>
          <a:prstGeom prst="rect">
            <a:avLst/>
          </a:prstGeom>
          <a:noFill/>
          <a:extLst>
            <a:ext uri="{909E8E84-426E-40DD-AFC4-6F175D3DCCD1}">
              <a14:hiddenFill xmlns:a14="http://schemas.microsoft.com/office/drawing/2010/main">
                <a:solidFill>
                  <a:srgbClr val="FFFFFF"/>
                </a:solidFill>
              </a14:hiddenFill>
            </a:ext>
          </a:extLst>
        </p:spPr>
      </p:pic>
      <p:pic>
        <p:nvPicPr>
          <p:cNvPr id="7173" name="图片 1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0" y="0"/>
            <a:ext cx="952500" cy="466725"/>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0" y="0"/>
            <a:ext cx="419100" cy="180975"/>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0" y="0"/>
            <a:ext cx="400050" cy="180975"/>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0" y="0"/>
            <a:ext cx="647700" cy="180975"/>
          </a:xfrm>
          <a:prstGeom prst="rect">
            <a:avLst/>
          </a:prstGeom>
          <a:noFill/>
          <a:extLst>
            <a:ext uri="{909E8E84-426E-40DD-AFC4-6F175D3DCCD1}">
              <a14:hiddenFill xmlns:a14="http://schemas.microsoft.com/office/drawing/2010/main">
                <a:solidFill>
                  <a:srgbClr val="FFFFFF"/>
                </a:solidFill>
              </a14:hiddenFill>
            </a:ext>
          </a:extLst>
        </p:spPr>
      </p:pic>
      <p:pic>
        <p:nvPicPr>
          <p:cNvPr id="7169" name="图片 121"/>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0" y="0"/>
            <a:ext cx="1000125" cy="447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60774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p15:prstTrans prst="fracture"/>
      </p:transition>
    </mc:Choice>
    <mc:Fallback xmlns="">
      <p:transition spd="slow">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35160" y="251636"/>
            <a:ext cx="3679640" cy="405376"/>
          </a:xfrm>
        </p:spPr>
        <p:txBody>
          <a:bodyPr/>
          <a:lstStyle/>
          <a:p>
            <a:r>
              <a:rPr lang="zh-CN" altLang="en-US" dirty="0" smtClean="0"/>
              <a:t>供水管网震后水力分析方法简介</a:t>
            </a:r>
            <a:r>
              <a:rPr lang="en-US" altLang="zh-CN" dirty="0" smtClean="0"/>
              <a:t>——</a:t>
            </a:r>
            <a:r>
              <a:rPr lang="zh-CN" altLang="en-US" dirty="0" smtClean="0"/>
              <a:t>案例分析</a:t>
            </a:r>
            <a:endParaRPr lang="zh-CN" altLang="en-US" dirty="0"/>
          </a:p>
        </p:txBody>
      </p:sp>
      <p:pic>
        <p:nvPicPr>
          <p:cNvPr id="8194" name="图片 5"/>
          <p:cNvPicPr>
            <a:picLocks noChangeAspect="1" noChangeArrowheads="1"/>
          </p:cNvPicPr>
          <p:nvPr/>
        </p:nvPicPr>
        <p:blipFill>
          <a:blip r:embed="rId3">
            <a:extLst>
              <a:ext uri="{28A0092B-C50C-407E-A947-70E740481C1C}">
                <a14:useLocalDpi xmlns:a14="http://schemas.microsoft.com/office/drawing/2010/main" val="0"/>
              </a:ext>
            </a:extLst>
          </a:blip>
          <a:srcRect l="18781" t="13902" r="18011" b="60423"/>
          <a:stretch>
            <a:fillRect/>
          </a:stretch>
        </p:blipFill>
        <p:spPr bwMode="auto">
          <a:xfrm>
            <a:off x="525039" y="1364160"/>
            <a:ext cx="7179521" cy="4129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6" name="表格 5"/>
          <p:cNvGraphicFramePr>
            <a:graphicFrameLocks noGrp="1"/>
          </p:cNvGraphicFramePr>
          <p:nvPr>
            <p:extLst>
              <p:ext uri="{D42A27DB-BD31-4B8C-83A1-F6EECF244321}">
                <p14:modId xmlns:p14="http://schemas.microsoft.com/office/powerpoint/2010/main" val="3926849393"/>
              </p:ext>
            </p:extLst>
          </p:nvPr>
        </p:nvGraphicFramePr>
        <p:xfrm>
          <a:off x="7863840" y="1383750"/>
          <a:ext cx="4059936" cy="1341164"/>
        </p:xfrm>
        <a:graphic>
          <a:graphicData uri="http://schemas.openxmlformats.org/drawingml/2006/table">
            <a:tbl>
              <a:tblPr firstRow="1" firstCol="1" bandRow="1">
                <a:tableStyleId>{5C22544A-7EE6-4342-B048-85BDC9FD1C3A}</a:tableStyleId>
              </a:tblPr>
              <a:tblGrid>
                <a:gridCol w="1485937">
                  <a:extLst>
                    <a:ext uri="{9D8B030D-6E8A-4147-A177-3AD203B41FA5}">
                      <a16:colId xmlns:a16="http://schemas.microsoft.com/office/drawing/2014/main" val="1237498718"/>
                    </a:ext>
                  </a:extLst>
                </a:gridCol>
                <a:gridCol w="858270">
                  <a:extLst>
                    <a:ext uri="{9D8B030D-6E8A-4147-A177-3AD203B41FA5}">
                      <a16:colId xmlns:a16="http://schemas.microsoft.com/office/drawing/2014/main" val="2469278536"/>
                    </a:ext>
                  </a:extLst>
                </a:gridCol>
                <a:gridCol w="858270">
                  <a:extLst>
                    <a:ext uri="{9D8B030D-6E8A-4147-A177-3AD203B41FA5}">
                      <a16:colId xmlns:a16="http://schemas.microsoft.com/office/drawing/2014/main" val="745388816"/>
                    </a:ext>
                  </a:extLst>
                </a:gridCol>
                <a:gridCol w="857459">
                  <a:extLst>
                    <a:ext uri="{9D8B030D-6E8A-4147-A177-3AD203B41FA5}">
                      <a16:colId xmlns:a16="http://schemas.microsoft.com/office/drawing/2014/main" val="409991941"/>
                    </a:ext>
                  </a:extLst>
                </a:gridCol>
              </a:tblGrid>
              <a:tr h="335291">
                <a:tc>
                  <a:txBody>
                    <a:bodyPr/>
                    <a:lstStyle/>
                    <a:p>
                      <a:pPr indent="266700" algn="ctr">
                        <a:lnSpc>
                          <a:spcPct val="115000"/>
                        </a:lnSpc>
                        <a:spcAft>
                          <a:spcPts val="0"/>
                        </a:spcAft>
                      </a:pPr>
                      <a:r>
                        <a:rPr lang="zh-CN" sz="800" kern="100" spc="10">
                          <a:effectLst/>
                        </a:rPr>
                        <a:t>地震烈度</a:t>
                      </a:r>
                      <a:endParaRPr lang="zh-CN" sz="1000" kern="100" spc="10">
                        <a:effectLst/>
                        <a:latin typeface="Times"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266700" algn="ctr">
                        <a:lnSpc>
                          <a:spcPct val="115000"/>
                        </a:lnSpc>
                        <a:spcAft>
                          <a:spcPts val="0"/>
                        </a:spcAft>
                      </a:pPr>
                      <a:r>
                        <a:rPr lang="en-US" sz="800" kern="100" spc="10">
                          <a:effectLst/>
                        </a:rPr>
                        <a:t>VII</a:t>
                      </a:r>
                      <a:endParaRPr lang="zh-CN" sz="1000" kern="100" spc="10">
                        <a:effectLst/>
                        <a:latin typeface="Times"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266700" algn="ctr">
                        <a:lnSpc>
                          <a:spcPct val="115000"/>
                        </a:lnSpc>
                        <a:spcAft>
                          <a:spcPts val="0"/>
                        </a:spcAft>
                      </a:pPr>
                      <a:r>
                        <a:rPr lang="en-US" sz="800" kern="100" spc="10">
                          <a:effectLst/>
                        </a:rPr>
                        <a:t>VIII</a:t>
                      </a:r>
                      <a:endParaRPr lang="zh-CN" sz="1000" kern="100" spc="10">
                        <a:effectLst/>
                        <a:latin typeface="Times" panose="02020603050405020304" pitchFamily="18" charset="0"/>
                        <a:ea typeface="宋体" panose="02010600030101010101" pitchFamily="2" charset="-122"/>
                        <a:cs typeface="Times New Roman" panose="02020603050405020304" pitchFamily="18" charset="0"/>
                      </a:endParaRPr>
                    </a:p>
                  </a:txBody>
                  <a:tcPr marL="0" marR="0" marT="0" marB="0" anchor="ctr"/>
                </a:tc>
                <a:tc>
                  <a:txBody>
                    <a:bodyPr/>
                    <a:lstStyle/>
                    <a:p>
                      <a:pPr indent="266700" algn="ctr">
                        <a:lnSpc>
                          <a:spcPct val="115000"/>
                        </a:lnSpc>
                        <a:spcAft>
                          <a:spcPts val="0"/>
                        </a:spcAft>
                      </a:pPr>
                      <a:r>
                        <a:rPr lang="en-US" sz="800" kern="100" spc="10">
                          <a:effectLst/>
                        </a:rPr>
                        <a:t>IX</a:t>
                      </a:r>
                      <a:endParaRPr lang="zh-CN" sz="1000" kern="100" spc="10">
                        <a:effectLst/>
                        <a:latin typeface="Times" panose="02020603050405020304" pitchFamily="18" charset="0"/>
                        <a:ea typeface="宋体" panose="02010600030101010101" pitchFamily="2" charset="-122"/>
                        <a:cs typeface="Times New Roman" panose="02020603050405020304" pitchFamily="18" charset="0"/>
                      </a:endParaRPr>
                    </a:p>
                  </a:txBody>
                  <a:tcPr marL="0" marR="0" marT="0" marB="0" anchor="ctr"/>
                </a:tc>
                <a:extLst>
                  <a:ext uri="{0D108BD9-81ED-4DB2-BD59-A6C34878D82A}">
                    <a16:rowId xmlns:a16="http://schemas.microsoft.com/office/drawing/2014/main" val="2370074810"/>
                  </a:ext>
                </a:extLst>
              </a:tr>
              <a:tr h="335291">
                <a:tc>
                  <a:txBody>
                    <a:bodyPr/>
                    <a:lstStyle/>
                    <a:p>
                      <a:pPr algn="ctr">
                        <a:spcAft>
                          <a:spcPts val="0"/>
                        </a:spcAft>
                      </a:pPr>
                      <a:r>
                        <a:rPr lang="en-US" sz="800" kern="100" dirty="0">
                          <a:effectLst/>
                        </a:rPr>
                        <a:t>PGV(cm/s)</a:t>
                      </a:r>
                      <a:endParaRPr lang="zh-CN" sz="1000" kern="100" dirty="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800" kern="100">
                          <a:effectLst/>
                        </a:rPr>
                        <a:t>13</a:t>
                      </a:r>
                      <a:endParaRPr lang="zh-CN" sz="100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800" kern="100">
                          <a:effectLst/>
                        </a:rPr>
                        <a:t>25</a:t>
                      </a:r>
                      <a:endParaRPr lang="zh-CN" sz="100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800" kern="100">
                          <a:effectLst/>
                        </a:rPr>
                        <a:t>50</a:t>
                      </a:r>
                      <a:endParaRPr lang="zh-CN" sz="1000" kern="100">
                        <a:effectLst/>
                        <a:latin typeface="Times New Roman" panose="02020603050405020304" pitchFamily="18" charset="0"/>
                        <a:ea typeface="宋体" panose="02010600030101010101" pitchFamily="2" charset="-122"/>
                      </a:endParaRPr>
                    </a:p>
                  </a:txBody>
                  <a:tcPr marL="0" marR="0" marT="0" marB="0" anchor="ctr"/>
                </a:tc>
                <a:extLst>
                  <a:ext uri="{0D108BD9-81ED-4DB2-BD59-A6C34878D82A}">
                    <a16:rowId xmlns:a16="http://schemas.microsoft.com/office/drawing/2014/main" val="4222971667"/>
                  </a:ext>
                </a:extLst>
              </a:tr>
              <a:tr h="335291">
                <a:tc>
                  <a:txBody>
                    <a:bodyPr/>
                    <a:lstStyle/>
                    <a:p>
                      <a:pPr indent="127000" algn="ctr">
                        <a:spcAft>
                          <a:spcPts val="0"/>
                        </a:spcAft>
                      </a:pPr>
                      <a:r>
                        <a:rPr lang="en-US" sz="800" kern="100">
                          <a:effectLst/>
                        </a:rPr>
                        <a:t>RR(D</a:t>
                      </a:r>
                      <a:r>
                        <a:rPr lang="zh-CN" sz="800" kern="100">
                          <a:effectLst/>
                        </a:rPr>
                        <a:t>≥</a:t>
                      </a:r>
                      <a:r>
                        <a:rPr lang="en-US" sz="800" kern="100">
                          <a:effectLst/>
                        </a:rPr>
                        <a:t>600mm)</a:t>
                      </a:r>
                      <a:endParaRPr lang="zh-CN" sz="100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800" kern="100">
                          <a:effectLst/>
                        </a:rPr>
                        <a:t>0.0103</a:t>
                      </a:r>
                      <a:endParaRPr lang="zh-CN" sz="100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800" kern="100">
                          <a:effectLst/>
                        </a:rPr>
                        <a:t>0.0260</a:t>
                      </a:r>
                      <a:endParaRPr lang="zh-CN" sz="100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800" kern="100">
                          <a:effectLst/>
                        </a:rPr>
                        <a:t>0.0690</a:t>
                      </a:r>
                      <a:endParaRPr lang="zh-CN" sz="1000" kern="100">
                        <a:effectLst/>
                        <a:latin typeface="Times New Roman" panose="02020603050405020304" pitchFamily="18" charset="0"/>
                        <a:ea typeface="宋体" panose="02010600030101010101" pitchFamily="2" charset="-122"/>
                      </a:endParaRPr>
                    </a:p>
                  </a:txBody>
                  <a:tcPr marL="0" marR="0" marT="0" marB="0" anchor="ctr"/>
                </a:tc>
                <a:extLst>
                  <a:ext uri="{0D108BD9-81ED-4DB2-BD59-A6C34878D82A}">
                    <a16:rowId xmlns:a16="http://schemas.microsoft.com/office/drawing/2014/main" val="2955081260"/>
                  </a:ext>
                </a:extLst>
              </a:tr>
              <a:tr h="335291">
                <a:tc>
                  <a:txBody>
                    <a:bodyPr/>
                    <a:lstStyle/>
                    <a:p>
                      <a:pPr indent="127000" algn="ctr">
                        <a:spcAft>
                          <a:spcPts val="0"/>
                        </a:spcAft>
                      </a:pPr>
                      <a:r>
                        <a:rPr lang="en-US" sz="800" kern="100">
                          <a:effectLst/>
                        </a:rPr>
                        <a:t>RR(D&lt;600mm)</a:t>
                      </a:r>
                      <a:endParaRPr lang="zh-CN" sz="100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800" kern="100">
                          <a:effectLst/>
                        </a:rPr>
                        <a:t>0.0246</a:t>
                      </a:r>
                      <a:endParaRPr lang="zh-CN" sz="100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800" kern="100">
                          <a:effectLst/>
                        </a:rPr>
                        <a:t>0.0542</a:t>
                      </a:r>
                      <a:endParaRPr lang="zh-CN" sz="1000" kern="100">
                        <a:effectLst/>
                        <a:latin typeface="Times New Roman" panose="02020603050405020304" pitchFamily="18" charset="0"/>
                        <a:ea typeface="宋体" panose="02010600030101010101" pitchFamily="2" charset="-122"/>
                      </a:endParaRPr>
                    </a:p>
                  </a:txBody>
                  <a:tcPr marL="0" marR="0" marT="0" marB="0" anchor="ctr"/>
                </a:tc>
                <a:tc>
                  <a:txBody>
                    <a:bodyPr/>
                    <a:lstStyle/>
                    <a:p>
                      <a:pPr algn="ctr">
                        <a:spcAft>
                          <a:spcPts val="0"/>
                        </a:spcAft>
                      </a:pPr>
                      <a:r>
                        <a:rPr lang="en-US" sz="800" kern="100" dirty="0">
                          <a:effectLst/>
                        </a:rPr>
                        <a:t>0.1254</a:t>
                      </a:r>
                      <a:endParaRPr lang="zh-CN" sz="1000" kern="100" dirty="0">
                        <a:effectLst/>
                        <a:latin typeface="Times New Roman" panose="02020603050405020304" pitchFamily="18" charset="0"/>
                        <a:ea typeface="宋体" panose="02010600030101010101" pitchFamily="2" charset="-122"/>
                      </a:endParaRPr>
                    </a:p>
                  </a:txBody>
                  <a:tcPr marL="0" marR="0" marT="0" marB="0" anchor="ctr"/>
                </a:tc>
                <a:extLst>
                  <a:ext uri="{0D108BD9-81ED-4DB2-BD59-A6C34878D82A}">
                    <a16:rowId xmlns:a16="http://schemas.microsoft.com/office/drawing/2014/main" val="2400251729"/>
                  </a:ext>
                </a:extLst>
              </a:tr>
            </a:tbl>
          </a:graphicData>
        </a:graphic>
      </p:graphicFrame>
      <p:sp>
        <p:nvSpPr>
          <p:cNvPr id="7" name="Rectangle 4"/>
          <p:cNvSpPr>
            <a:spLocks noChangeArrowheads="1"/>
          </p:cNvSpPr>
          <p:nvPr/>
        </p:nvSpPr>
        <p:spPr bwMode="auto">
          <a:xfrm>
            <a:off x="9107424" y="39412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945932007"/>
              </p:ext>
            </p:extLst>
          </p:nvPr>
        </p:nvGraphicFramePr>
        <p:xfrm>
          <a:off x="8151876" y="3941265"/>
          <a:ext cx="3771900" cy="2328863"/>
        </p:xfrm>
        <a:graphic>
          <a:graphicData uri="http://schemas.openxmlformats.org/presentationml/2006/ole">
            <mc:AlternateContent xmlns:mc="http://schemas.openxmlformats.org/markup-compatibility/2006">
              <mc:Choice xmlns:v="urn:schemas-microsoft-com:vml" Requires="v">
                <p:oleObj spid="_x0000_s8206" name="Graph" r:id="rId4" imgW="3682080" imgH="2265512" progId="Origin50.Graph">
                  <p:embed/>
                </p:oleObj>
              </mc:Choice>
              <mc:Fallback>
                <p:oleObj name="Graph" r:id="rId4" imgW="3682080" imgH="2265512" progId="Origin50.Graph">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1876" y="3941265"/>
                        <a:ext cx="3771900" cy="23288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2802344491"/>
      </p:ext>
    </p:extLst>
  </p:cSld>
  <p:clrMapOvr>
    <a:masterClrMapping/>
  </p:clrMapOvr>
  <mc:AlternateContent xmlns:mc="http://schemas.openxmlformats.org/markup-compatibility/2006" xmlns:p14="http://schemas.microsoft.com/office/powerpoint/2010/main">
    <mc:Choice Requires="p14">
      <p:transition spd="slow">
        <p14:flash/>
      </p:transition>
    </mc:Choice>
    <mc:Fallback xmlns="">
      <p:transition spd="slow">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35160" y="251636"/>
            <a:ext cx="5488120" cy="405376"/>
          </a:xfrm>
        </p:spPr>
        <p:txBody>
          <a:bodyPr/>
          <a:lstStyle/>
          <a:p>
            <a:r>
              <a:rPr lang="zh-CN" altLang="en-US" dirty="0" smtClean="0"/>
              <a:t>供水管网震后水力分析方法简介</a:t>
            </a:r>
            <a:r>
              <a:rPr lang="en-US" altLang="zh-CN" dirty="0" smtClean="0"/>
              <a:t>——</a:t>
            </a:r>
            <a:r>
              <a:rPr lang="zh-CN" altLang="en-US" dirty="0" smtClean="0"/>
              <a:t>案例分析</a:t>
            </a:r>
            <a:endParaRPr lang="zh-CN" altLang="en-US" dirty="0"/>
          </a:p>
        </p:txBody>
      </p:sp>
      <p:pic>
        <p:nvPicPr>
          <p:cNvPr id="8194" name="图片 5"/>
          <p:cNvPicPr>
            <a:picLocks noChangeAspect="1" noChangeArrowheads="1"/>
          </p:cNvPicPr>
          <p:nvPr/>
        </p:nvPicPr>
        <p:blipFill>
          <a:blip r:embed="rId2">
            <a:extLst>
              <a:ext uri="{28A0092B-C50C-407E-A947-70E740481C1C}">
                <a14:useLocalDpi xmlns:a14="http://schemas.microsoft.com/office/drawing/2010/main" val="0"/>
              </a:ext>
            </a:extLst>
          </a:blip>
          <a:srcRect l="18781" t="13902" r="18011" b="60423"/>
          <a:stretch>
            <a:fillRect/>
          </a:stretch>
        </p:blipFill>
        <p:spPr bwMode="auto">
          <a:xfrm>
            <a:off x="915638" y="657012"/>
            <a:ext cx="4786347" cy="2753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4"/>
          <p:cNvSpPr>
            <a:spLocks noChangeArrowheads="1"/>
          </p:cNvSpPr>
          <p:nvPr/>
        </p:nvSpPr>
        <p:spPr bwMode="auto">
          <a:xfrm>
            <a:off x="9107424" y="39412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9219" name="图片 5"/>
          <p:cNvPicPr>
            <a:picLocks noChangeAspect="1" noChangeArrowheads="1"/>
          </p:cNvPicPr>
          <p:nvPr/>
        </p:nvPicPr>
        <p:blipFill>
          <a:blip r:embed="rId3">
            <a:extLst>
              <a:ext uri="{28A0092B-C50C-407E-A947-70E740481C1C}">
                <a14:useLocalDpi xmlns:a14="http://schemas.microsoft.com/office/drawing/2010/main" val="0"/>
              </a:ext>
            </a:extLst>
          </a:blip>
          <a:srcRect l="3624" t="11147" r="880" b="45439"/>
          <a:stretch>
            <a:fillRect/>
          </a:stretch>
        </p:blipFill>
        <p:spPr bwMode="auto">
          <a:xfrm>
            <a:off x="6557457" y="657012"/>
            <a:ext cx="4338790" cy="2793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0" name="图片 29"/>
          <p:cNvPicPr>
            <a:picLocks noChangeAspect="1" noChangeArrowheads="1"/>
          </p:cNvPicPr>
          <p:nvPr/>
        </p:nvPicPr>
        <p:blipFill>
          <a:blip r:embed="rId4">
            <a:extLst>
              <a:ext uri="{28A0092B-C50C-407E-A947-70E740481C1C}">
                <a14:useLocalDpi xmlns:a14="http://schemas.microsoft.com/office/drawing/2010/main" val="0"/>
              </a:ext>
            </a:extLst>
          </a:blip>
          <a:srcRect l="3363" t="8949" r="11235" b="15237"/>
          <a:stretch>
            <a:fillRect/>
          </a:stretch>
        </p:blipFill>
        <p:spPr bwMode="auto">
          <a:xfrm>
            <a:off x="794426" y="3671674"/>
            <a:ext cx="5028773" cy="31624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图片 28"/>
          <p:cNvPicPr>
            <a:picLocks noChangeAspect="1" noChangeArrowheads="1"/>
          </p:cNvPicPr>
          <p:nvPr/>
        </p:nvPicPr>
        <p:blipFill>
          <a:blip r:embed="rId5">
            <a:extLst>
              <a:ext uri="{28A0092B-C50C-407E-A947-70E740481C1C}">
                <a14:useLocalDpi xmlns:a14="http://schemas.microsoft.com/office/drawing/2010/main" val="0"/>
              </a:ext>
            </a:extLst>
          </a:blip>
          <a:srcRect l="3233" t="8766" r="11113" b="14874"/>
          <a:stretch>
            <a:fillRect/>
          </a:stretch>
        </p:blipFill>
        <p:spPr bwMode="auto">
          <a:xfrm>
            <a:off x="6343192" y="3556405"/>
            <a:ext cx="5043612" cy="31852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48648217"/>
      </p:ext>
    </p:extLst>
  </p:cSld>
  <p:clrMapOvr>
    <a:masterClrMapping/>
  </p:clrMapOvr>
  <p:transition spd="slow">
    <p:wip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35160" y="251636"/>
            <a:ext cx="5488120" cy="405376"/>
          </a:xfrm>
        </p:spPr>
        <p:txBody>
          <a:bodyPr/>
          <a:lstStyle/>
          <a:p>
            <a:r>
              <a:rPr lang="zh-CN" altLang="en-US" dirty="0" smtClean="0"/>
              <a:t>供水管网震后水力分析方法简介</a:t>
            </a:r>
            <a:r>
              <a:rPr lang="en-US" altLang="zh-CN" dirty="0" smtClean="0"/>
              <a:t>——</a:t>
            </a:r>
            <a:r>
              <a:rPr lang="zh-CN" altLang="en-US" dirty="0" smtClean="0"/>
              <a:t>结论</a:t>
            </a:r>
            <a:endParaRPr lang="zh-CN" altLang="en-US" dirty="0"/>
          </a:p>
        </p:txBody>
      </p:sp>
      <p:sp>
        <p:nvSpPr>
          <p:cNvPr id="7" name="Rectangle 4"/>
          <p:cNvSpPr>
            <a:spLocks noChangeArrowheads="1"/>
          </p:cNvSpPr>
          <p:nvPr/>
        </p:nvSpPr>
        <p:spPr bwMode="auto">
          <a:xfrm>
            <a:off x="9107424" y="39412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3" name="矩形 2"/>
          <p:cNvSpPr/>
          <p:nvPr/>
        </p:nvSpPr>
        <p:spPr>
          <a:xfrm>
            <a:off x="802640" y="1443841"/>
            <a:ext cx="6503035" cy="4524315"/>
          </a:xfrm>
          <a:prstGeom prst="rect">
            <a:avLst/>
          </a:prstGeom>
        </p:spPr>
        <p:txBody>
          <a:bodyPr wrap="square">
            <a:spAutoFit/>
          </a:bodyPr>
          <a:lstStyle/>
          <a:p>
            <a:r>
              <a:rPr lang="zh-CN" altLang="en-US" dirty="0"/>
              <a:t>算例分析结果表明</a:t>
            </a:r>
            <a:r>
              <a:rPr lang="en-US" altLang="zh-CN" dirty="0" smtClean="0"/>
              <a:t>,</a:t>
            </a:r>
            <a:r>
              <a:rPr lang="zh-CN" altLang="en-US" dirty="0" smtClean="0"/>
              <a:t>：</a:t>
            </a:r>
            <a:endParaRPr lang="en-US" altLang="zh-CN" dirty="0" smtClean="0"/>
          </a:p>
          <a:p>
            <a:r>
              <a:rPr lang="en-US" altLang="zh-CN" dirty="0" smtClean="0"/>
              <a:t>1</a:t>
            </a:r>
            <a:r>
              <a:rPr lang="zh-CN" altLang="en-US" dirty="0" smtClean="0"/>
              <a:t>、本文</a:t>
            </a:r>
            <a:r>
              <a:rPr lang="zh-CN" altLang="en-US" dirty="0"/>
              <a:t>提出的方法分析结果与</a:t>
            </a:r>
            <a:r>
              <a:rPr lang="en-US" altLang="zh-CN" dirty="0"/>
              <a:t>GIRAFFE</a:t>
            </a:r>
            <a:r>
              <a:rPr lang="zh-CN" altLang="en-US" dirty="0"/>
              <a:t>分析结果的变化规律相同</a:t>
            </a:r>
            <a:r>
              <a:rPr lang="en-US" altLang="zh-CN" dirty="0"/>
              <a:t>: </a:t>
            </a:r>
            <a:r>
              <a:rPr lang="zh-CN" altLang="en-US" dirty="0"/>
              <a:t>在相同地震烈度作用下</a:t>
            </a:r>
            <a:r>
              <a:rPr lang="en-US" altLang="zh-CN" dirty="0"/>
              <a:t>, </a:t>
            </a:r>
            <a:r>
              <a:rPr lang="zh-CN" altLang="en-US" dirty="0"/>
              <a:t>本文方法分析得到节点供水满足率分布与</a:t>
            </a:r>
            <a:r>
              <a:rPr lang="en-US" altLang="zh-CN" dirty="0"/>
              <a:t>GIRAFFE</a:t>
            </a:r>
            <a:r>
              <a:rPr lang="zh-CN" altLang="en-US" dirty="0"/>
              <a:t>分析结果相似</a:t>
            </a:r>
            <a:r>
              <a:rPr lang="en-US" altLang="zh-CN" dirty="0"/>
              <a:t>, </a:t>
            </a:r>
            <a:r>
              <a:rPr lang="zh-CN" altLang="en-US" dirty="0"/>
              <a:t>分析得到的供水能力薄弱节点相同</a:t>
            </a:r>
            <a:r>
              <a:rPr lang="en-US" altLang="zh-CN" dirty="0"/>
              <a:t>; </a:t>
            </a:r>
            <a:endParaRPr lang="en-US" altLang="zh-CN" dirty="0" smtClean="0"/>
          </a:p>
          <a:p>
            <a:r>
              <a:rPr lang="en-US" altLang="zh-CN" dirty="0" smtClean="0"/>
              <a:t>2</a:t>
            </a:r>
            <a:r>
              <a:rPr lang="zh-CN" altLang="en-US" dirty="0" smtClean="0"/>
              <a:t>、在</a:t>
            </a:r>
            <a:r>
              <a:rPr lang="zh-CN" altLang="en-US" dirty="0"/>
              <a:t>不同地震烈度作用下</a:t>
            </a:r>
            <a:r>
              <a:rPr lang="en-US" altLang="zh-CN" dirty="0"/>
              <a:t>, </a:t>
            </a:r>
            <a:r>
              <a:rPr lang="zh-CN" altLang="en-US" dirty="0"/>
              <a:t>本文方法与</a:t>
            </a:r>
            <a:r>
              <a:rPr lang="en-US" altLang="zh-CN" dirty="0"/>
              <a:t>GIRAFFE</a:t>
            </a:r>
            <a:r>
              <a:rPr lang="zh-CN" altLang="en-US" dirty="0"/>
              <a:t>分析得到的供水管网震后供水能力均随着地震烈度的提高而降低</a:t>
            </a:r>
            <a:r>
              <a:rPr lang="en-US" altLang="zh-CN" dirty="0"/>
              <a:t>. </a:t>
            </a:r>
            <a:r>
              <a:rPr lang="zh-CN" altLang="en-US" dirty="0"/>
              <a:t>并且</a:t>
            </a:r>
            <a:r>
              <a:rPr lang="en-US" altLang="zh-CN" dirty="0"/>
              <a:t>, </a:t>
            </a:r>
            <a:r>
              <a:rPr lang="zh-CN" altLang="en-US" dirty="0"/>
              <a:t>本文方法计算效率高于</a:t>
            </a:r>
            <a:r>
              <a:rPr lang="en-US" altLang="zh-CN" dirty="0"/>
              <a:t>GIRAFFE</a:t>
            </a:r>
            <a:r>
              <a:rPr lang="zh-CN" altLang="en-US" dirty="0"/>
              <a:t>软件</a:t>
            </a:r>
            <a:r>
              <a:rPr lang="en-US" altLang="zh-CN" dirty="0"/>
              <a:t>: </a:t>
            </a:r>
            <a:endParaRPr lang="en-US" altLang="zh-CN" dirty="0" smtClean="0"/>
          </a:p>
          <a:p>
            <a:r>
              <a:rPr lang="en-US" altLang="zh-CN" dirty="0" smtClean="0"/>
              <a:t>3</a:t>
            </a:r>
            <a:r>
              <a:rPr lang="zh-CN" altLang="en-US" dirty="0" smtClean="0"/>
              <a:t>、由于</a:t>
            </a:r>
            <a:r>
              <a:rPr lang="en-US" altLang="zh-CN" dirty="0"/>
              <a:t>GIRAFFE</a:t>
            </a:r>
            <a:r>
              <a:rPr lang="zh-CN" altLang="en-US" dirty="0"/>
              <a:t>软件计算供水管网震后节点满足率为</a:t>
            </a:r>
            <a:r>
              <a:rPr lang="en-US" altLang="zh-CN" dirty="0"/>
              <a:t>1</a:t>
            </a:r>
            <a:r>
              <a:rPr lang="zh-CN" altLang="en-US" dirty="0"/>
              <a:t>或</a:t>
            </a:r>
            <a:r>
              <a:rPr lang="en-US" altLang="zh-CN" dirty="0"/>
              <a:t>0, </a:t>
            </a:r>
            <a:r>
              <a:rPr lang="zh-CN" altLang="en-US" dirty="0"/>
              <a:t>各次</a:t>
            </a:r>
            <a:r>
              <a:rPr lang="en-US" altLang="zh-CN" dirty="0"/>
              <a:t>Monte Carlo</a:t>
            </a:r>
            <a:r>
              <a:rPr lang="zh-CN" altLang="en-US" dirty="0"/>
              <a:t>模拟得到 管网供水满足率较为离散</a:t>
            </a:r>
            <a:r>
              <a:rPr lang="en-US" altLang="zh-CN" dirty="0"/>
              <a:t>, </a:t>
            </a:r>
            <a:endParaRPr lang="en-US" altLang="zh-CN" dirty="0" smtClean="0"/>
          </a:p>
          <a:p>
            <a:r>
              <a:rPr lang="en-US" altLang="zh-CN" dirty="0" smtClean="0"/>
              <a:t>4</a:t>
            </a:r>
            <a:r>
              <a:rPr lang="zh-CN" altLang="en-US" dirty="0" smtClean="0"/>
              <a:t>、达到</a:t>
            </a:r>
            <a:r>
              <a:rPr lang="zh-CN" altLang="en-US" dirty="0"/>
              <a:t>相同收敛条件</a:t>
            </a:r>
            <a:r>
              <a:rPr lang="en-US" altLang="zh-CN" dirty="0"/>
              <a:t>, GIRAFFE</a:t>
            </a:r>
            <a:r>
              <a:rPr lang="zh-CN" altLang="en-US" dirty="0"/>
              <a:t>软件所需</a:t>
            </a:r>
            <a:r>
              <a:rPr lang="en-US" altLang="zh-CN" dirty="0"/>
              <a:t>Monte Carlo</a:t>
            </a:r>
            <a:r>
              <a:rPr lang="zh-CN" altLang="en-US" dirty="0"/>
              <a:t>模拟运行次数约为本文方法</a:t>
            </a:r>
            <a:r>
              <a:rPr lang="en-US" altLang="zh-CN" dirty="0"/>
              <a:t>Monte Carlo</a:t>
            </a:r>
            <a:r>
              <a:rPr lang="zh-CN" altLang="en-US" dirty="0"/>
              <a:t>模拟运行次数的</a:t>
            </a:r>
            <a:r>
              <a:rPr lang="en-US" altLang="zh-CN" dirty="0"/>
              <a:t>1~1.6</a:t>
            </a:r>
            <a:r>
              <a:rPr lang="zh-CN" altLang="en-US" dirty="0"/>
              <a:t>倍</a:t>
            </a:r>
            <a:r>
              <a:rPr lang="en-US" altLang="zh-CN" dirty="0" smtClean="0"/>
              <a:t>;</a:t>
            </a:r>
          </a:p>
          <a:p>
            <a:r>
              <a:rPr lang="en-US" altLang="zh-CN" dirty="0" smtClean="0"/>
              <a:t>5</a:t>
            </a:r>
            <a:r>
              <a:rPr lang="zh-CN" altLang="en-US" dirty="0" smtClean="0"/>
              <a:t>、</a:t>
            </a:r>
            <a:r>
              <a:rPr lang="en-US" altLang="zh-CN" dirty="0" smtClean="0"/>
              <a:t> </a:t>
            </a:r>
            <a:r>
              <a:rPr lang="zh-CN" altLang="en-US" dirty="0"/>
              <a:t>由于</a:t>
            </a:r>
            <a:r>
              <a:rPr lang="en-US" altLang="zh-CN" dirty="0"/>
              <a:t>GIRAFFE</a:t>
            </a:r>
            <a:r>
              <a:rPr lang="zh-CN" altLang="en-US" dirty="0"/>
              <a:t>软件进行水力平差时需不断修改管网拓扑结构</a:t>
            </a:r>
            <a:r>
              <a:rPr lang="en-US" altLang="zh-CN" dirty="0"/>
              <a:t>, </a:t>
            </a:r>
            <a:r>
              <a:rPr lang="zh-CN" altLang="en-US" dirty="0"/>
              <a:t>而本文基于压力驱动节点配水量模型进行水力平差无需改变管网拓扑结构</a:t>
            </a:r>
            <a:r>
              <a:rPr lang="en-US" altLang="zh-CN" dirty="0"/>
              <a:t>, </a:t>
            </a:r>
            <a:r>
              <a:rPr lang="zh-CN" altLang="en-US" dirty="0"/>
              <a:t>平均单次</a:t>
            </a:r>
            <a:r>
              <a:rPr lang="en-US" altLang="zh-CN" dirty="0"/>
              <a:t>Monte Carlo</a:t>
            </a:r>
            <a:r>
              <a:rPr lang="zh-CN" altLang="en-US" dirty="0"/>
              <a:t>模拟</a:t>
            </a:r>
            <a:r>
              <a:rPr lang="en-US" altLang="zh-CN" dirty="0"/>
              <a:t>GIRAFFE</a:t>
            </a:r>
            <a:r>
              <a:rPr lang="zh-CN" altLang="en-US" dirty="0"/>
              <a:t>软件用时为本文方法的</a:t>
            </a:r>
            <a:r>
              <a:rPr lang="en-US" altLang="zh-CN" dirty="0"/>
              <a:t>1.1~2.2</a:t>
            </a:r>
            <a:r>
              <a:rPr lang="zh-CN" altLang="en-US" dirty="0"/>
              <a:t>倍</a:t>
            </a:r>
            <a:r>
              <a:rPr lang="en-US" altLang="zh-CN" dirty="0"/>
              <a:t>. </a:t>
            </a:r>
            <a:endParaRPr lang="zh-CN" altLang="en-US" dirty="0"/>
          </a:p>
        </p:txBody>
      </p:sp>
    </p:spTree>
    <p:extLst>
      <p:ext uri="{BB962C8B-B14F-4D97-AF65-F5344CB8AC3E}">
        <p14:creationId xmlns:p14="http://schemas.microsoft.com/office/powerpoint/2010/main" val="162716908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zh-CN" altLang="en-US" dirty="0" smtClean="0"/>
              <a:t>进行中</a:t>
            </a:r>
            <a:endParaRPr kumimoji="1" lang="zh-CN" altLang="en-US" dirty="0"/>
          </a:p>
        </p:txBody>
      </p:sp>
      <p:pic>
        <p:nvPicPr>
          <p:cNvPr id="24" name="图片 23"/>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110" t="4" r="375" b="62724"/>
          <a:stretch/>
        </p:blipFill>
        <p:spPr>
          <a:xfrm>
            <a:off x="228" y="1206464"/>
            <a:ext cx="12191772" cy="2567305"/>
          </a:xfrm>
          <a:prstGeom prst="rect">
            <a:avLst/>
          </a:prstGeom>
        </p:spPr>
      </p:pic>
      <p:sp>
        <p:nvSpPr>
          <p:cNvPr id="31" name="文本占位符 3"/>
          <p:cNvSpPr txBox="1">
            <a:spLocks/>
          </p:cNvSpPr>
          <p:nvPr/>
        </p:nvSpPr>
        <p:spPr>
          <a:xfrm>
            <a:off x="1187134" y="4897535"/>
            <a:ext cx="9817732" cy="830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buNone/>
            </a:pPr>
            <a:r>
              <a:rPr lang="zh-CN" altLang="en-US" sz="1200" dirty="0">
                <a:solidFill>
                  <a:schemeClr val="bg1">
                    <a:lumMod val="50000"/>
                  </a:schemeClr>
                </a:solidFill>
              </a:rPr>
              <a:t>韧性为研究供水管网震后供水能力以及恢复到震前供水能力的能力提供了新的角度。方方东平等</a:t>
            </a:r>
            <a:r>
              <a:rPr lang="en-US" altLang="zh-CN" sz="1200" dirty="0">
                <a:solidFill>
                  <a:schemeClr val="bg1">
                    <a:lumMod val="50000"/>
                  </a:schemeClr>
                </a:solidFill>
              </a:rPr>
              <a:t>(</a:t>
            </a:r>
            <a:r>
              <a:rPr lang="zh-CN" altLang="en-US" sz="1200" dirty="0">
                <a:solidFill>
                  <a:schemeClr val="bg1">
                    <a:lumMod val="50000"/>
                  </a:schemeClr>
                </a:solidFill>
              </a:rPr>
              <a:t>方等 </a:t>
            </a:r>
            <a:r>
              <a:rPr lang="en-US" altLang="zh-CN" sz="1200" dirty="0">
                <a:solidFill>
                  <a:schemeClr val="bg1">
                    <a:lumMod val="50000"/>
                  </a:schemeClr>
                </a:solidFill>
              </a:rPr>
              <a:t>2017)</a:t>
            </a:r>
            <a:r>
              <a:rPr lang="zh-CN" altLang="en-US" sz="1200" dirty="0">
                <a:solidFill>
                  <a:schemeClr val="bg1">
                    <a:lumMod val="50000"/>
                  </a:schemeClr>
                </a:solidFill>
              </a:rPr>
              <a:t>将城市韧性定义为：城市韧性是城市系统及其各类子系统在收到扰动时维持或迅速恢复其功能，并通过适应来更好的应对未来不确定性的能力。</a:t>
            </a:r>
            <a:r>
              <a:rPr lang="en-US" altLang="zh-CN" sz="1200" dirty="0" err="1">
                <a:solidFill>
                  <a:schemeClr val="bg1">
                    <a:lumMod val="50000"/>
                  </a:schemeClr>
                </a:solidFill>
              </a:rPr>
              <a:t>Bruneau</a:t>
            </a:r>
            <a:r>
              <a:rPr lang="en-US" altLang="zh-CN" sz="1200" dirty="0">
                <a:solidFill>
                  <a:schemeClr val="bg1">
                    <a:lumMod val="50000"/>
                  </a:schemeClr>
                </a:solidFill>
              </a:rPr>
              <a:t> et al.(</a:t>
            </a:r>
            <a:r>
              <a:rPr lang="en-US" altLang="zh-CN" sz="1200" dirty="0" err="1">
                <a:solidFill>
                  <a:schemeClr val="bg1">
                    <a:lumMod val="50000"/>
                  </a:schemeClr>
                </a:solidFill>
              </a:rPr>
              <a:t>Bruneau</a:t>
            </a:r>
            <a:r>
              <a:rPr lang="zh-CN" altLang="en-US" sz="1200" dirty="0">
                <a:solidFill>
                  <a:schemeClr val="bg1">
                    <a:lumMod val="50000"/>
                  </a:schemeClr>
                </a:solidFill>
              </a:rPr>
              <a:t>等 </a:t>
            </a:r>
            <a:r>
              <a:rPr lang="en-US" altLang="zh-CN" sz="1200" dirty="0">
                <a:solidFill>
                  <a:schemeClr val="bg1">
                    <a:lumMod val="50000"/>
                  </a:schemeClr>
                </a:solidFill>
              </a:rPr>
              <a:t>2003)</a:t>
            </a:r>
            <a:r>
              <a:rPr lang="zh-CN" altLang="en-US" sz="1200" dirty="0">
                <a:solidFill>
                  <a:schemeClr val="bg1">
                    <a:lumMod val="50000"/>
                  </a:schemeClr>
                </a:solidFill>
              </a:rPr>
              <a:t>将基础设施系统灾害韧性定义为：降低灾害打击的可能性、承受灾害导致的功能下降、并快速恢复至正常功能状态的能力；根据系统灾后服务能力量化值与灾前相应值的比值表示灾后不同时刻点的系统服务比率</a:t>
            </a:r>
            <a:r>
              <a:rPr lang="en-US" altLang="zh-CN" sz="1200" dirty="0">
                <a:solidFill>
                  <a:schemeClr val="bg1">
                    <a:lumMod val="50000"/>
                  </a:schemeClr>
                </a:solidFill>
              </a:rPr>
              <a:t>Q(t)</a:t>
            </a:r>
            <a:r>
              <a:rPr lang="zh-CN" altLang="en-US" sz="1200" dirty="0">
                <a:solidFill>
                  <a:schemeClr val="bg1">
                    <a:lumMod val="50000"/>
                  </a:schemeClr>
                </a:solidFill>
              </a:rPr>
              <a:t>，采用灾后系统的服务比率曲线下属面积的积分表示系统灾害韧性指标。</a:t>
            </a:r>
            <a:endParaRPr lang="en-US" altLang="zh-CN" sz="1200" dirty="0">
              <a:solidFill>
                <a:schemeClr val="bg1">
                  <a:lumMod val="50000"/>
                </a:schemeClr>
              </a:solidFill>
            </a:endParaRPr>
          </a:p>
        </p:txBody>
      </p:sp>
      <p:sp>
        <p:nvSpPr>
          <p:cNvPr id="32" name="文本占位符 3"/>
          <p:cNvSpPr txBox="1">
            <a:spLocks/>
          </p:cNvSpPr>
          <p:nvPr/>
        </p:nvSpPr>
        <p:spPr>
          <a:xfrm>
            <a:off x="3836504" y="4248582"/>
            <a:ext cx="4651125" cy="5907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buNone/>
            </a:pPr>
            <a:r>
              <a:rPr kumimoji="1" lang="zh-CN" altLang="en-US" b="1" dirty="0" smtClean="0">
                <a:solidFill>
                  <a:schemeClr val="tx1">
                    <a:lumMod val="75000"/>
                    <a:lumOff val="25000"/>
                  </a:schemeClr>
                </a:solidFill>
              </a:rPr>
              <a:t>供水管网震后韧性分析</a:t>
            </a:r>
            <a:endParaRPr kumimoji="1" lang="zh-CN" altLang="en-US" b="1" dirty="0">
              <a:solidFill>
                <a:schemeClr val="tx1">
                  <a:lumMod val="75000"/>
                  <a:lumOff val="25000"/>
                </a:schemeClr>
              </a:solidFill>
            </a:endParaRPr>
          </a:p>
        </p:txBody>
      </p:sp>
    </p:spTree>
    <p:extLst>
      <p:ext uri="{BB962C8B-B14F-4D97-AF65-F5344CB8AC3E}">
        <p14:creationId xmlns:p14="http://schemas.microsoft.com/office/powerpoint/2010/main" val="1238897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35160" y="251636"/>
            <a:ext cx="3781240" cy="405376"/>
          </a:xfrm>
        </p:spPr>
        <p:txBody>
          <a:bodyPr/>
          <a:lstStyle/>
          <a:p>
            <a:r>
              <a:rPr lang="zh-CN" altLang="en-US" dirty="0" smtClean="0"/>
              <a:t>供水管网震后韧性定义与表示方法</a:t>
            </a:r>
            <a:endParaRPr lang="zh-CN" altLang="en-US" dirty="0"/>
          </a:p>
        </p:txBody>
      </p:sp>
      <p:pic>
        <p:nvPicPr>
          <p:cNvPr id="4" name="图片 3"/>
          <p:cNvPicPr>
            <a:picLocks noChangeAspect="1"/>
          </p:cNvPicPr>
          <p:nvPr/>
        </p:nvPicPr>
        <p:blipFill rotWithShape="1">
          <a:blip r:embed="rId2"/>
          <a:srcRect b="13011"/>
          <a:stretch/>
        </p:blipFill>
        <p:spPr>
          <a:xfrm>
            <a:off x="602723" y="3429000"/>
            <a:ext cx="5493277" cy="3240000"/>
          </a:xfrm>
          <a:prstGeom prst="rect">
            <a:avLst/>
          </a:prstGeom>
        </p:spPr>
      </p:pic>
      <p:pic>
        <p:nvPicPr>
          <p:cNvPr id="5" name="图片 4"/>
          <p:cNvPicPr>
            <a:picLocks noChangeAspect="1"/>
          </p:cNvPicPr>
          <p:nvPr/>
        </p:nvPicPr>
        <p:blipFill rotWithShape="1">
          <a:blip r:embed="rId3"/>
          <a:srcRect b="12546"/>
          <a:stretch/>
        </p:blipFill>
        <p:spPr>
          <a:xfrm>
            <a:off x="6096000" y="3429000"/>
            <a:ext cx="5710020" cy="3240000"/>
          </a:xfrm>
          <a:prstGeom prst="rect">
            <a:avLst/>
          </a:prstGeom>
        </p:spPr>
      </p:pic>
      <p:pic>
        <p:nvPicPr>
          <p:cNvPr id="6" name="图片 5"/>
          <p:cNvPicPr>
            <a:picLocks noChangeAspect="1"/>
          </p:cNvPicPr>
          <p:nvPr/>
        </p:nvPicPr>
        <p:blipFill>
          <a:blip r:embed="rId4"/>
          <a:stretch>
            <a:fillRect/>
          </a:stretch>
        </p:blipFill>
        <p:spPr>
          <a:xfrm>
            <a:off x="4120792" y="369000"/>
            <a:ext cx="4830218" cy="3060000"/>
          </a:xfrm>
          <a:prstGeom prst="rect">
            <a:avLst/>
          </a:prstGeom>
        </p:spPr>
      </p:pic>
    </p:spTree>
    <p:extLst>
      <p:ext uri="{BB962C8B-B14F-4D97-AF65-F5344CB8AC3E}">
        <p14:creationId xmlns:p14="http://schemas.microsoft.com/office/powerpoint/2010/main" val="327112341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35160" y="251636"/>
            <a:ext cx="3781240" cy="405376"/>
          </a:xfrm>
        </p:spPr>
        <p:txBody>
          <a:bodyPr/>
          <a:lstStyle/>
          <a:p>
            <a:r>
              <a:rPr lang="zh-CN" altLang="en-US" dirty="0" smtClean="0"/>
              <a:t>供水管网震后韧性定义与表示方法</a:t>
            </a:r>
            <a:endParaRPr lang="zh-CN" altLang="en-US" dirty="0"/>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04283" y="918812"/>
            <a:ext cx="9383434" cy="5020376"/>
          </a:xfrm>
          <a:prstGeom prst="rect">
            <a:avLst/>
          </a:prstGeom>
        </p:spPr>
      </p:pic>
    </p:spTree>
    <p:extLst>
      <p:ext uri="{BB962C8B-B14F-4D97-AF65-F5344CB8AC3E}">
        <p14:creationId xmlns:p14="http://schemas.microsoft.com/office/powerpoint/2010/main" val="330407190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376346" y="3546358"/>
            <a:ext cx="3706642" cy="732453"/>
          </a:xfrm>
        </p:spPr>
        <p:txBody>
          <a:bodyPr/>
          <a:lstStyle/>
          <a:p>
            <a:r>
              <a:rPr kumimoji="1" lang="en-US" altLang="zh-CN" dirty="0"/>
              <a:t>CONTENTS</a:t>
            </a:r>
            <a:endParaRPr kumimoji="1" lang="zh-CN" altLang="en-US" dirty="0"/>
          </a:p>
        </p:txBody>
      </p:sp>
      <p:sp>
        <p:nvSpPr>
          <p:cNvPr id="3" name="文本占位符 2"/>
          <p:cNvSpPr>
            <a:spLocks noGrp="1"/>
          </p:cNvSpPr>
          <p:nvPr>
            <p:ph type="body" sz="quarter" idx="11"/>
          </p:nvPr>
        </p:nvSpPr>
        <p:spPr/>
        <p:txBody>
          <a:bodyPr/>
          <a:lstStyle/>
          <a:p>
            <a:r>
              <a:rPr kumimoji="1" lang="en-US" altLang="zh-CN" b="1" dirty="0"/>
              <a:t>01</a:t>
            </a:r>
            <a:r>
              <a:rPr kumimoji="1" lang="zh-CN" altLang="en-US" dirty="0"/>
              <a:t>   研究内容</a:t>
            </a:r>
          </a:p>
        </p:txBody>
      </p:sp>
      <p:sp>
        <p:nvSpPr>
          <p:cNvPr id="4" name="文本占位符 3"/>
          <p:cNvSpPr>
            <a:spLocks noGrp="1"/>
          </p:cNvSpPr>
          <p:nvPr>
            <p:ph type="body" sz="quarter" idx="12"/>
          </p:nvPr>
        </p:nvSpPr>
        <p:spPr/>
        <p:txBody>
          <a:bodyPr/>
          <a:lstStyle/>
          <a:p>
            <a:r>
              <a:rPr kumimoji="1" lang="en-US" altLang="zh-CN" b="1" dirty="0"/>
              <a:t>02</a:t>
            </a:r>
            <a:r>
              <a:rPr kumimoji="1" lang="zh-CN" altLang="en-US" dirty="0"/>
              <a:t>   </a:t>
            </a:r>
            <a:r>
              <a:rPr kumimoji="1" lang="zh-CN" altLang="en-US" dirty="0" smtClean="0"/>
              <a:t>工作进展</a:t>
            </a:r>
            <a:endParaRPr kumimoji="1" lang="zh-CN" altLang="en-US" dirty="0"/>
          </a:p>
        </p:txBody>
      </p:sp>
      <p:sp>
        <p:nvSpPr>
          <p:cNvPr id="5" name="文本占位符 4"/>
          <p:cNvSpPr>
            <a:spLocks noGrp="1"/>
          </p:cNvSpPr>
          <p:nvPr>
            <p:ph type="body" sz="quarter" idx="13"/>
          </p:nvPr>
        </p:nvSpPr>
        <p:spPr/>
        <p:txBody>
          <a:bodyPr/>
          <a:lstStyle/>
          <a:p>
            <a:r>
              <a:rPr kumimoji="1" lang="en-US" altLang="zh-CN" b="1" dirty="0"/>
              <a:t>03</a:t>
            </a:r>
            <a:r>
              <a:rPr kumimoji="1" lang="zh-CN" altLang="en-US" dirty="0"/>
              <a:t>   问题与困惑</a:t>
            </a:r>
          </a:p>
        </p:txBody>
      </p:sp>
      <p:sp>
        <p:nvSpPr>
          <p:cNvPr id="6" name="文本占位符 5"/>
          <p:cNvSpPr>
            <a:spLocks noGrp="1"/>
          </p:cNvSpPr>
          <p:nvPr>
            <p:ph type="body" sz="quarter" idx="14"/>
          </p:nvPr>
        </p:nvSpPr>
        <p:spPr/>
        <p:txBody>
          <a:bodyPr/>
          <a:lstStyle/>
          <a:p>
            <a:r>
              <a:rPr kumimoji="1" lang="en-US" altLang="zh-CN" b="1" dirty="0"/>
              <a:t>04</a:t>
            </a:r>
            <a:r>
              <a:rPr kumimoji="1" lang="zh-CN" altLang="en-US" dirty="0"/>
              <a:t>   </a:t>
            </a:r>
            <a:r>
              <a:rPr kumimoji="1" lang="zh-CN" altLang="en-US" dirty="0" smtClean="0"/>
              <a:t>研究计划</a:t>
            </a:r>
            <a:endParaRPr kumimoji="1" lang="zh-CN" altLang="en-US" dirty="0"/>
          </a:p>
        </p:txBody>
      </p:sp>
    </p:spTree>
    <p:extLst>
      <p:ext uri="{BB962C8B-B14F-4D97-AF65-F5344CB8AC3E}">
        <p14:creationId xmlns:p14="http://schemas.microsoft.com/office/powerpoint/2010/main" val="409544918"/>
      </p:ext>
    </p:extLst>
  </p:cSld>
  <p:clrMapOvr>
    <a:masterClrMapping/>
  </p:clrMapOvr>
  <mc:AlternateContent xmlns:mc="http://schemas.openxmlformats.org/markup-compatibility/2006" xmlns:p14="http://schemas.microsoft.com/office/powerpoint/2010/main">
    <mc:Choice Requires="p14">
      <p:transition spd="slow" p14:dur="1300">
        <p14:pan/>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供水管网震后恢复过程模型</a:t>
            </a:r>
            <a:endParaRPr lang="zh-CN" altLang="en-US" dirty="0"/>
          </a:p>
        </p:txBody>
      </p:sp>
      <p:sp>
        <p:nvSpPr>
          <p:cNvPr id="3" name="右箭头 2"/>
          <p:cNvSpPr/>
          <p:nvPr/>
        </p:nvSpPr>
        <p:spPr>
          <a:xfrm>
            <a:off x="338292" y="1517295"/>
            <a:ext cx="10061472" cy="3750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338292" y="2425700"/>
            <a:ext cx="1438172" cy="72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供水管网运行</a:t>
            </a:r>
            <a:endParaRPr lang="zh-CN" altLang="en-US" dirty="0"/>
          </a:p>
        </p:txBody>
      </p:sp>
      <p:sp>
        <p:nvSpPr>
          <p:cNvPr id="5" name="矩形 4"/>
          <p:cNvSpPr/>
          <p:nvPr/>
        </p:nvSpPr>
        <p:spPr>
          <a:xfrm>
            <a:off x="2484592" y="2425700"/>
            <a:ext cx="1438172" cy="72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地震作用</a:t>
            </a:r>
            <a:endParaRPr lang="zh-CN" altLang="en-US" dirty="0"/>
          </a:p>
        </p:txBody>
      </p:sp>
      <p:sp>
        <p:nvSpPr>
          <p:cNvPr id="6" name="矩形 5"/>
          <p:cNvSpPr/>
          <p:nvPr/>
        </p:nvSpPr>
        <p:spPr>
          <a:xfrm>
            <a:off x="4643592" y="2425700"/>
            <a:ext cx="1438172" cy="72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反应时间</a:t>
            </a:r>
            <a:endParaRPr lang="zh-CN" altLang="en-US" dirty="0"/>
          </a:p>
        </p:txBody>
      </p:sp>
      <p:sp>
        <p:nvSpPr>
          <p:cNvPr id="7" name="矩形 6"/>
          <p:cNvSpPr/>
          <p:nvPr/>
        </p:nvSpPr>
        <p:spPr>
          <a:xfrm>
            <a:off x="6802592" y="2425700"/>
            <a:ext cx="1438172" cy="72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检查时间</a:t>
            </a:r>
            <a:endParaRPr lang="zh-CN" altLang="en-US" dirty="0"/>
          </a:p>
        </p:txBody>
      </p:sp>
      <p:sp>
        <p:nvSpPr>
          <p:cNvPr id="8" name="矩形 7"/>
          <p:cNvSpPr/>
          <p:nvPr/>
        </p:nvSpPr>
        <p:spPr>
          <a:xfrm>
            <a:off x="8961592" y="2409100"/>
            <a:ext cx="1438172" cy="72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修复</a:t>
            </a:r>
            <a:r>
              <a:rPr lang="zh-CN" altLang="en-US" dirty="0" smtClean="0"/>
              <a:t>时间</a:t>
            </a:r>
            <a:endParaRPr lang="zh-CN" altLang="en-US" dirty="0"/>
          </a:p>
        </p:txBody>
      </p:sp>
      <p:cxnSp>
        <p:nvCxnSpPr>
          <p:cNvPr id="9" name="直接连接符 8"/>
          <p:cNvCxnSpPr/>
          <p:nvPr/>
        </p:nvCxnSpPr>
        <p:spPr>
          <a:xfrm flipV="1">
            <a:off x="1057378" y="1809277"/>
            <a:ext cx="0" cy="72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V="1">
            <a:off x="3216117" y="1705700"/>
            <a:ext cx="0" cy="72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5407077" y="1705700"/>
            <a:ext cx="0" cy="72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7528108" y="1705700"/>
            <a:ext cx="0" cy="720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V="1">
            <a:off x="9696273" y="1705700"/>
            <a:ext cx="0" cy="720000"/>
          </a:xfrm>
          <a:prstGeom prst="line">
            <a:avLst/>
          </a:prstGeom>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10666464" y="1240700"/>
            <a:ext cx="800100" cy="72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t>修复</a:t>
            </a:r>
            <a:r>
              <a:rPr lang="zh-CN" altLang="en-US" dirty="0"/>
              <a:t>完成</a:t>
            </a:r>
          </a:p>
        </p:txBody>
      </p:sp>
      <p:pic>
        <p:nvPicPr>
          <p:cNvPr id="15" name="图片 1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08345" y="3664177"/>
            <a:ext cx="3595611" cy="2407073"/>
          </a:xfrm>
          <a:prstGeom prst="rect">
            <a:avLst/>
          </a:prstGeom>
        </p:spPr>
      </p:pic>
      <mc:AlternateContent xmlns:mc="http://schemas.openxmlformats.org/markup-compatibility/2006" xmlns:a14="http://schemas.microsoft.com/office/drawing/2010/main">
        <mc:Choice Requires="a14">
          <p:sp>
            <p:nvSpPr>
              <p:cNvPr id="16" name="矩形 15"/>
              <p:cNvSpPr/>
              <p:nvPr/>
            </p:nvSpPr>
            <p:spPr>
              <a:xfrm>
                <a:off x="4940300" y="4343338"/>
                <a:ext cx="6832600" cy="104874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𝑅</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0">
                                  <a:latin typeface="Cambria Math" panose="02040503050406030204" pitchFamily="18" charset="0"/>
                                </a:rPr>
                                <m:t>4</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0">
                                  <a:latin typeface="Cambria Math" panose="02040503050406030204" pitchFamily="18" charset="0"/>
                                </a:rPr>
                                <m:t>1</m:t>
                              </m:r>
                            </m:sub>
                          </m:sSub>
                        </m:den>
                      </m:f>
                      <m:nary>
                        <m:naryPr>
                          <m:limLoc m:val="subSup"/>
                          <m:grow m:val="on"/>
                          <m:ctrlPr>
                            <a:rPr lang="zh-CN" altLang="en-US" i="1">
                              <a:latin typeface="Cambria Math" panose="02040503050406030204" pitchFamily="18" charset="0"/>
                            </a:rPr>
                          </m:ctrlPr>
                        </m:naryPr>
                        <m:sub>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m:rPr>
                                  <m:nor/>
                                </m:rPr>
                                <a:rPr lang="zh-CN" altLang="en-US" i="1">
                                  <a:latin typeface="Cambria Math" panose="02040503050406030204" pitchFamily="18" charset="0"/>
                                </a:rPr>
                                <m:t>1</m:t>
                              </m:r>
                            </m:sub>
                          </m:sSub>
                        </m:sub>
                        <m:sup>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0">
                                  <a:latin typeface="Cambria Math" panose="02040503050406030204" pitchFamily="18" charset="0"/>
                                </a:rPr>
                                <m:t>4</m:t>
                              </m:r>
                            </m:sub>
                          </m:sSub>
                        </m:sup>
                        <m:e>
                          <m:r>
                            <a:rPr lang="zh-CN" altLang="en-US" i="1">
                              <a:latin typeface="Cambria Math" panose="02040503050406030204" pitchFamily="18" charset="0"/>
                            </a:rPr>
                            <m:t>𝐹</m:t>
                          </m:r>
                          <m:d>
                            <m:dPr>
                              <m:ctrlPr>
                                <a:rPr lang="zh-CN" altLang="en-US" i="1">
                                  <a:latin typeface="Cambria Math" panose="02040503050406030204" pitchFamily="18" charset="0"/>
                                </a:rPr>
                              </m:ctrlPr>
                            </m:dPr>
                            <m:e>
                              <m:r>
                                <a:rPr lang="zh-CN" altLang="en-US" i="1">
                                  <a:latin typeface="Cambria Math" panose="02040503050406030204" pitchFamily="18" charset="0"/>
                                </a:rPr>
                                <m:t>𝑡</m:t>
                              </m:r>
                            </m:e>
                          </m:d>
                        </m:e>
                      </m:nary>
                      <m:r>
                        <a:rPr lang="zh-CN" altLang="en-US" i="1">
                          <a:latin typeface="Cambria Math" panose="02040503050406030204" pitchFamily="18" charset="0"/>
                        </a:rPr>
                        <m:t>𝑑𝑡</m:t>
                      </m:r>
                      <m:r>
                        <m:rPr>
                          <m:nor/>
                        </m:rPr>
                        <a:rPr lang="zh-CN" altLang="en-US" i="1">
                          <a:latin typeface="Cambria Math" panose="02040503050406030204" pitchFamily="18" charset="0"/>
                        </a:rPr>
                        <m:t>=</m:t>
                      </m:r>
                      <m:f>
                        <m:fPr>
                          <m:ctrlPr>
                            <a:rPr lang="zh-CN" altLang="en-US" i="1">
                              <a:latin typeface="Cambria Math" panose="02040503050406030204" pitchFamily="18" charset="0"/>
                            </a:rPr>
                          </m:ctrlPr>
                        </m:fPr>
                        <m:num>
                          <m:r>
                            <a:rPr lang="zh-CN" altLang="en-US" i="0">
                              <a:latin typeface="Cambria Math" panose="02040503050406030204" pitchFamily="18" charset="0"/>
                            </a:rPr>
                            <m:t>1</m:t>
                          </m:r>
                        </m:num>
                        <m:den>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0">
                                  <a:latin typeface="Cambria Math" panose="02040503050406030204" pitchFamily="18" charset="0"/>
                                </a:rPr>
                                <m:t>4</m:t>
                              </m:r>
                            </m:sub>
                          </m:sSub>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0">
                                  <a:latin typeface="Cambria Math" panose="02040503050406030204" pitchFamily="18" charset="0"/>
                                </a:rPr>
                                <m:t>1</m:t>
                              </m:r>
                            </m:sub>
                          </m:sSub>
                        </m:den>
                      </m:f>
                      <m:nary>
                        <m:naryPr>
                          <m:limLoc m:val="subSup"/>
                          <m:grow m:val="on"/>
                          <m:ctrlPr>
                            <a:rPr lang="zh-CN" altLang="en-US" i="1">
                              <a:latin typeface="Cambria Math" panose="02040503050406030204" pitchFamily="18" charset="0"/>
                            </a:rPr>
                          </m:ctrlPr>
                        </m:naryPr>
                        <m:sub>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m:rPr>
                                  <m:nor/>
                                </m:rPr>
                                <a:rPr lang="zh-CN" altLang="en-US" i="1">
                                  <a:latin typeface="Cambria Math" panose="02040503050406030204" pitchFamily="18" charset="0"/>
                                </a:rPr>
                                <m:t>1</m:t>
                              </m:r>
                            </m:sub>
                          </m:sSub>
                        </m:sub>
                        <m:sup>
                          <m:sSub>
                            <m:sSubPr>
                              <m:ctrlPr>
                                <a:rPr lang="zh-CN" altLang="en-US" i="1">
                                  <a:latin typeface="Cambria Math" panose="02040503050406030204" pitchFamily="18" charset="0"/>
                                </a:rPr>
                              </m:ctrlPr>
                            </m:sSubPr>
                            <m:e>
                              <m:r>
                                <a:rPr lang="zh-CN" altLang="en-US" i="1">
                                  <a:latin typeface="Cambria Math" panose="02040503050406030204" pitchFamily="18" charset="0"/>
                                </a:rPr>
                                <m:t>𝑡</m:t>
                              </m:r>
                            </m:e>
                            <m:sub>
                              <m:r>
                                <a:rPr lang="zh-CN" altLang="en-US" i="0">
                                  <a:latin typeface="Cambria Math" panose="02040503050406030204" pitchFamily="18" charset="0"/>
                                </a:rPr>
                                <m:t>4</m:t>
                              </m:r>
                            </m:sub>
                          </m:sSub>
                        </m:sup>
                        <m:e>
                          <m:d>
                            <m:dPr>
                              <m:begChr m:val="["/>
                              <m:endChr m:val="]"/>
                              <m:ctrlPr>
                                <a:rPr lang="zh-CN" altLang="en-US" i="1">
                                  <a:latin typeface="Cambria Math" panose="02040503050406030204" pitchFamily="18" charset="0"/>
                                </a:rPr>
                              </m:ctrlPr>
                            </m:dPr>
                            <m:e>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r>
                                    <a:rPr lang="zh-CN" altLang="en-US" i="0">
                                      <a:latin typeface="Cambria Math" panose="02040503050406030204" pitchFamily="18" charset="0"/>
                                    </a:rPr>
                                    <m:t>1</m:t>
                                  </m:r>
                                </m:sub>
                              </m:sSub>
                              <m:r>
                                <a:rPr lang="zh-CN" altLang="en-US" i="0">
                                  <a:latin typeface="Cambria Math" panose="02040503050406030204" pitchFamily="18" charset="0"/>
                                </a:rPr>
                                <m:t>⋅</m:t>
                              </m:r>
                              <m:r>
                                <a:rPr lang="zh-CN" altLang="en-US" i="1">
                                  <a:latin typeface="Cambria Math" panose="02040503050406030204" pitchFamily="18" charset="0"/>
                                </a:rPr>
                                <m:t>𝑆𝑆𝐼</m:t>
                              </m:r>
                              <m:d>
                                <m:dPr>
                                  <m:ctrlPr>
                                    <a:rPr lang="zh-CN" altLang="en-US" i="1">
                                      <a:latin typeface="Cambria Math" panose="02040503050406030204" pitchFamily="18" charset="0"/>
                                    </a:rPr>
                                  </m:ctrlPr>
                                </m:dPr>
                                <m:e>
                                  <m:r>
                                    <a:rPr lang="zh-CN" altLang="en-US" i="1">
                                      <a:latin typeface="Cambria Math" panose="02040503050406030204" pitchFamily="18" charset="0"/>
                                    </a:rPr>
                                    <m:t>𝑡</m:t>
                                  </m:r>
                                </m:e>
                              </m:d>
                              <m:r>
                                <a:rPr lang="zh-CN" altLang="en-US" i="0">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𝑤</m:t>
                                  </m:r>
                                </m:e>
                                <m:sub>
                                  <m:r>
                                    <a:rPr lang="zh-CN" altLang="en-US" i="0">
                                      <a:latin typeface="Cambria Math" panose="02040503050406030204" pitchFamily="18" charset="0"/>
                                    </a:rPr>
                                    <m:t>2</m:t>
                                  </m:r>
                                </m:sub>
                              </m:sSub>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𝐿</m:t>
                                  </m:r>
                                  <m:d>
                                    <m:dPr>
                                      <m:ctrlPr>
                                        <a:rPr lang="zh-CN" altLang="en-US" i="1">
                                          <a:latin typeface="Cambria Math" panose="02040503050406030204" pitchFamily="18" charset="0"/>
                                        </a:rPr>
                                      </m:ctrlPr>
                                    </m:dPr>
                                    <m:e>
                                      <m:r>
                                        <a:rPr lang="zh-CN" altLang="en-US" i="1">
                                          <a:latin typeface="Cambria Math" panose="02040503050406030204" pitchFamily="18" charset="0"/>
                                        </a:rPr>
                                        <m:t>𝑡</m:t>
                                      </m:r>
                                    </m:e>
                                  </m:d>
                                </m:num>
                                <m:den>
                                  <m:sSup>
                                    <m:sSupPr>
                                      <m:ctrlPr>
                                        <a:rPr lang="zh-CN" altLang="en-US" i="1">
                                          <a:latin typeface="Cambria Math" panose="02040503050406030204" pitchFamily="18" charset="0"/>
                                        </a:rPr>
                                      </m:ctrlPr>
                                    </m:sSupPr>
                                    <m:e>
                                      <m:r>
                                        <a:rPr lang="zh-CN" altLang="en-US" i="1">
                                          <a:latin typeface="Cambria Math" panose="02040503050406030204" pitchFamily="18" charset="0"/>
                                        </a:rPr>
                                        <m:t>𝐿</m:t>
                                      </m:r>
                                    </m:e>
                                    <m:sup>
                                      <m:r>
                                        <a:rPr lang="zh-CN" altLang="en-US" i="0">
                                          <a:latin typeface="Cambria Math" panose="02040503050406030204" pitchFamily="18" charset="0"/>
                                        </a:rPr>
                                        <m:t>∗</m:t>
                                      </m:r>
                                    </m:sup>
                                  </m:sSup>
                                </m:den>
                              </m:f>
                            </m:e>
                          </m:d>
                        </m:e>
                      </m:nary>
                      <m:r>
                        <a:rPr lang="zh-CN" altLang="en-US" i="1">
                          <a:latin typeface="Cambria Math" panose="02040503050406030204" pitchFamily="18" charset="0"/>
                        </a:rPr>
                        <m:t>𝑑𝑡</m:t>
                      </m:r>
                    </m:oMath>
                  </m:oMathPara>
                </a14:m>
                <a:endParaRPr lang="zh-CN" altLang="en-US" dirty="0"/>
              </a:p>
            </p:txBody>
          </p:sp>
        </mc:Choice>
        <mc:Fallback xmlns="">
          <p:sp>
            <p:nvSpPr>
              <p:cNvPr id="16" name="矩形 15"/>
              <p:cNvSpPr>
                <a:spLocks noRot="1" noChangeAspect="1" noMove="1" noResize="1" noEditPoints="1" noAdjustHandles="1" noChangeArrowheads="1" noChangeShapeType="1" noTextEdit="1"/>
              </p:cNvSpPr>
              <p:nvPr/>
            </p:nvSpPr>
            <p:spPr>
              <a:xfrm>
                <a:off x="4940300" y="4343338"/>
                <a:ext cx="6832600" cy="1048749"/>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930673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35160" y="251636"/>
            <a:ext cx="4962340" cy="405376"/>
          </a:xfrm>
        </p:spPr>
        <p:txBody>
          <a:bodyPr/>
          <a:lstStyle/>
          <a:p>
            <a:r>
              <a:rPr lang="zh-CN" altLang="en-US" dirty="0" smtClean="0"/>
              <a:t>供水管网震后恢复过程模型</a:t>
            </a:r>
            <a:r>
              <a:rPr lang="en-US" altLang="zh-CN" dirty="0" smtClean="0"/>
              <a:t>——</a:t>
            </a:r>
            <a:r>
              <a:rPr lang="zh-CN" altLang="en-US" dirty="0" smtClean="0"/>
              <a:t>离散事件模型</a:t>
            </a:r>
            <a:endParaRPr lang="zh-CN" altLang="en-US" dirty="0"/>
          </a:p>
        </p:txBody>
      </p:sp>
      <p:sp>
        <p:nvSpPr>
          <p:cNvPr id="17" name="矩形 16"/>
          <p:cNvSpPr/>
          <p:nvPr/>
        </p:nvSpPr>
        <p:spPr>
          <a:xfrm>
            <a:off x="5134160" y="1289775"/>
            <a:ext cx="6096000" cy="923330"/>
          </a:xfrm>
          <a:prstGeom prst="rect">
            <a:avLst/>
          </a:prstGeom>
        </p:spPr>
        <p:txBody>
          <a:bodyPr>
            <a:spAutoFit/>
          </a:bodyPr>
          <a:lstStyle/>
          <a:p>
            <a:r>
              <a:rPr lang="en-US" altLang="zh-CN" dirty="0"/>
              <a:t>Step 1 </a:t>
            </a:r>
            <a:r>
              <a:rPr lang="zh-CN" altLang="en-US" dirty="0"/>
              <a:t>发现管道破坏，地震后输水管道破坏并不是立即被发现。输水干管发生破坏后容易被发现，输水支管的破坏位置不容易第一时间发现，发现管道破坏的概率随时间</a:t>
            </a:r>
            <a:r>
              <a:rPr lang="zh-CN" altLang="en-US" dirty="0" smtClean="0"/>
              <a:t>变化。</a:t>
            </a:r>
            <a:endParaRPr lang="zh-CN" altLang="en-US" dirty="0"/>
          </a:p>
        </p:txBody>
      </p:sp>
      <p:sp>
        <p:nvSpPr>
          <p:cNvPr id="18" name="矩形 17"/>
          <p:cNvSpPr/>
          <p:nvPr/>
        </p:nvSpPr>
        <p:spPr>
          <a:xfrm>
            <a:off x="5134160" y="2695010"/>
            <a:ext cx="6096000" cy="923330"/>
          </a:xfrm>
          <a:prstGeom prst="rect">
            <a:avLst/>
          </a:prstGeom>
        </p:spPr>
        <p:txBody>
          <a:bodyPr>
            <a:spAutoFit/>
          </a:bodyPr>
          <a:lstStyle/>
          <a:p>
            <a:r>
              <a:rPr lang="en-US" altLang="zh-CN" dirty="0"/>
              <a:t>Step 2 </a:t>
            </a:r>
            <a:r>
              <a:rPr lang="zh-CN" altLang="en-US" dirty="0"/>
              <a:t>安排检查队伍按一定次序检查破坏管道的破坏点位置，以及关闭管道两端的阀门。检查所需时间由随机变量</a:t>
            </a:r>
            <a:r>
              <a:rPr lang="en-US" altLang="zh-CN" dirty="0"/>
              <a:t>d</a:t>
            </a:r>
            <a:r>
              <a:rPr lang="zh-CN" altLang="en-US" dirty="0"/>
              <a:t>确定，检查队伍检查破坏管道的最优次序由优化模型求解得到。</a:t>
            </a:r>
          </a:p>
        </p:txBody>
      </p:sp>
      <p:sp>
        <p:nvSpPr>
          <p:cNvPr id="20" name="矩形 19"/>
          <p:cNvSpPr/>
          <p:nvPr/>
        </p:nvSpPr>
        <p:spPr>
          <a:xfrm>
            <a:off x="701860" y="1289775"/>
            <a:ext cx="3721100" cy="4247317"/>
          </a:xfrm>
          <a:prstGeom prst="rect">
            <a:avLst/>
          </a:prstGeom>
        </p:spPr>
        <p:txBody>
          <a:bodyPr wrap="square">
            <a:spAutoFit/>
          </a:bodyPr>
          <a:lstStyle/>
          <a:p>
            <a:r>
              <a:rPr lang="zh-CN" altLang="zh-CN" b="1" dirty="0">
                <a:latin typeface="Times New Roman" panose="02020603050405020304" pitchFamily="18" charset="0"/>
                <a:ea typeface="宋体" panose="02010600030101010101" pitchFamily="2" charset="-122"/>
                <a:cs typeface="Times New Roman" panose="02020603050405020304" pitchFamily="18" charset="0"/>
              </a:rPr>
              <a:t>离散事件系统随机模型</a:t>
            </a:r>
            <a:r>
              <a:rPr lang="zh-CN" altLang="zh-CN" dirty="0">
                <a:latin typeface="Times New Roman" panose="02020603050405020304" pitchFamily="18" charset="0"/>
                <a:ea typeface="宋体" panose="02010600030101010101" pitchFamily="2" charset="-122"/>
                <a:cs typeface="Times New Roman" panose="02020603050405020304" pitchFamily="18" charset="0"/>
              </a:rPr>
              <a:t>中主要元素是</a:t>
            </a:r>
            <a:r>
              <a:rPr lang="zh-CN" altLang="zh-CN" b="1" dirty="0">
                <a:latin typeface="Times New Roman" panose="02020603050405020304" pitchFamily="18" charset="0"/>
                <a:ea typeface="宋体" panose="02010600030101010101" pitchFamily="2" charset="-122"/>
                <a:cs typeface="Times New Roman" panose="02020603050405020304" pitchFamily="18" charset="0"/>
              </a:rPr>
              <a:t>实体</a:t>
            </a:r>
            <a:r>
              <a:rPr lang="zh-CN"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zh-CN" b="1" dirty="0">
                <a:latin typeface="Times New Roman" panose="02020603050405020304" pitchFamily="18" charset="0"/>
                <a:ea typeface="宋体" panose="02010600030101010101" pitchFamily="2" charset="-122"/>
                <a:cs typeface="Times New Roman" panose="02020603050405020304" pitchFamily="18" charset="0"/>
              </a:rPr>
              <a:t>状态</a:t>
            </a:r>
            <a:r>
              <a:rPr lang="zh-CN" altLang="zh-CN" dirty="0">
                <a:latin typeface="Times New Roman" panose="02020603050405020304" pitchFamily="18" charset="0"/>
                <a:ea typeface="宋体" panose="02010600030101010101" pitchFamily="2" charset="-122"/>
                <a:cs typeface="Times New Roman" panose="02020603050405020304" pitchFamily="18" charset="0"/>
              </a:rPr>
              <a:t>、</a:t>
            </a:r>
            <a:r>
              <a:rPr lang="zh-CN" altLang="zh-CN" b="1" dirty="0">
                <a:latin typeface="Times New Roman" panose="02020603050405020304" pitchFamily="18" charset="0"/>
                <a:ea typeface="宋体" panose="02010600030101010101" pitchFamily="2" charset="-122"/>
                <a:cs typeface="Times New Roman" panose="02020603050405020304" pitchFamily="18" charset="0"/>
              </a:rPr>
              <a:t>事件</a:t>
            </a:r>
            <a:r>
              <a:rPr lang="zh-CN" altLang="zh-CN" dirty="0">
                <a:latin typeface="Times New Roman" panose="02020603050405020304" pitchFamily="18" charset="0"/>
                <a:ea typeface="宋体" panose="02010600030101010101" pitchFamily="2" charset="-122"/>
                <a:cs typeface="Times New Roman" panose="02020603050405020304" pitchFamily="18" charset="0"/>
              </a:rPr>
              <a:t>，模型中的实体为关注的真实系统中的物体（管道），其中资源为一种特殊的实体；模型中的状态描述真实系统中物体的状态（管道有三种状态：完好、关闭、破坏），恢复过程会追踪实体的状态变化；当事件发生时，实体的状态发生变化，事件的持续时间由随机变量确定。本文在</a:t>
            </a:r>
            <a:r>
              <a:rPr lang="en-US" altLang="zh-CN" dirty="0" err="1">
                <a:latin typeface="Times New Roman" panose="02020603050405020304" pitchFamily="18" charset="0"/>
                <a:ea typeface="宋体" panose="02010600030101010101" pitchFamily="2" charset="-122"/>
              </a:rPr>
              <a:t>Tabucchi</a:t>
            </a:r>
            <a:r>
              <a:rPr lang="zh-CN" altLang="zh-CN" dirty="0">
                <a:latin typeface="Times New Roman" panose="02020603050405020304" pitchFamily="18" charset="0"/>
                <a:ea typeface="宋体" panose="02010600030101010101" pitchFamily="2" charset="-122"/>
                <a:cs typeface="Times New Roman" panose="02020603050405020304" pitchFamily="18" charset="0"/>
              </a:rPr>
              <a:t>等</a:t>
            </a:r>
            <a:r>
              <a:rPr lang="en-US" altLang="zh-CN" dirty="0">
                <a:latin typeface="Times New Roman" panose="02020603050405020304" pitchFamily="18" charset="0"/>
                <a:ea typeface="宋体" panose="02010600030101010101" pitchFamily="2" charset="-122"/>
              </a:rPr>
              <a:t>(</a:t>
            </a:r>
            <a:r>
              <a:rPr lang="en-US" altLang="zh-CN" dirty="0" err="1">
                <a:latin typeface="Times New Roman" panose="02020603050405020304" pitchFamily="18" charset="0"/>
                <a:ea typeface="宋体" panose="02010600030101010101" pitchFamily="2" charset="-122"/>
              </a:rPr>
              <a:t>Tabucchi</a:t>
            </a:r>
            <a:r>
              <a:rPr lang="en-US" altLang="zh-CN" dirty="0">
                <a:latin typeface="Times New Roman" panose="02020603050405020304" pitchFamily="18" charset="0"/>
                <a:ea typeface="宋体" panose="02010600030101010101" pitchFamily="2" charset="-122"/>
              </a:rPr>
              <a:t>, Davidson</a:t>
            </a:r>
            <a:r>
              <a:rPr lang="zh-CN" altLang="zh-CN"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dirty="0">
                <a:latin typeface="Times New Roman" panose="02020603050405020304" pitchFamily="18" charset="0"/>
                <a:ea typeface="宋体" panose="02010600030101010101" pitchFamily="2" charset="-122"/>
              </a:rPr>
              <a:t>Brink 2010)</a:t>
            </a:r>
            <a:r>
              <a:rPr lang="zh-CN" altLang="zh-CN" dirty="0">
                <a:latin typeface="Times New Roman" panose="02020603050405020304" pitchFamily="18" charset="0"/>
                <a:ea typeface="宋体" panose="02010600030101010101" pitchFamily="2" charset="-122"/>
                <a:cs typeface="Times New Roman" panose="02020603050405020304" pitchFamily="18" charset="0"/>
              </a:rPr>
              <a:t>基础上进行改进，将修复过程简化为由检查管道破坏和修复管道破坏两类事件；在管道状态中增加关闭状态。</a:t>
            </a:r>
            <a:endParaRPr lang="zh-CN" altLang="en-US" dirty="0"/>
          </a:p>
        </p:txBody>
      </p:sp>
      <p:sp>
        <p:nvSpPr>
          <p:cNvPr id="21" name="矩形 20"/>
          <p:cNvSpPr/>
          <p:nvPr/>
        </p:nvSpPr>
        <p:spPr>
          <a:xfrm>
            <a:off x="5134160" y="4147781"/>
            <a:ext cx="6096000" cy="1200329"/>
          </a:xfrm>
          <a:prstGeom prst="rect">
            <a:avLst/>
          </a:prstGeom>
        </p:spPr>
        <p:txBody>
          <a:bodyPr>
            <a:spAutoFit/>
          </a:bodyPr>
          <a:lstStyle/>
          <a:p>
            <a:r>
              <a:rPr lang="en-US" altLang="zh-CN" dirty="0"/>
              <a:t>Step 3 </a:t>
            </a:r>
            <a:r>
              <a:rPr lang="zh-CN" altLang="en-US" dirty="0"/>
              <a:t>安排修复队伍按一定次序对检查后的管道进行修复。修复持续时间由随机变量</a:t>
            </a:r>
            <a:r>
              <a:rPr lang="en-US" altLang="zh-CN" dirty="0"/>
              <a:t>d</a:t>
            </a:r>
            <a:r>
              <a:rPr lang="zh-CN" altLang="en-US" dirty="0"/>
              <a:t>确定，修复完成后打开管道两端阀门，接入管网，更新管道状态。修复次序由优化模型求解得到。</a:t>
            </a:r>
          </a:p>
        </p:txBody>
      </p:sp>
    </p:spTree>
    <p:extLst>
      <p:ext uri="{BB962C8B-B14F-4D97-AF65-F5344CB8AC3E}">
        <p14:creationId xmlns:p14="http://schemas.microsoft.com/office/powerpoint/2010/main" val="35167962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35160" y="251636"/>
            <a:ext cx="3920940" cy="405376"/>
          </a:xfrm>
        </p:spPr>
        <p:txBody>
          <a:bodyPr/>
          <a:lstStyle/>
          <a:p>
            <a:r>
              <a:rPr lang="zh-CN" altLang="en-US" dirty="0" smtClean="0"/>
              <a:t>恢复过程优化方法</a:t>
            </a:r>
            <a:r>
              <a:rPr lang="en-US" altLang="zh-CN" dirty="0" smtClean="0"/>
              <a:t>——</a:t>
            </a:r>
            <a:r>
              <a:rPr lang="zh-CN" altLang="en-US" dirty="0" smtClean="0"/>
              <a:t>遗传算法</a:t>
            </a:r>
            <a:endParaRPr lang="zh-CN" altLang="en-US" dirty="0"/>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789640" y="1224461"/>
            <a:ext cx="3384857" cy="4409078"/>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03577" y="902849"/>
            <a:ext cx="2139536" cy="5575812"/>
          </a:xfrm>
          <a:prstGeom prst="rect">
            <a:avLst/>
          </a:prstGeom>
        </p:spPr>
      </p:pic>
      <p:sp>
        <p:nvSpPr>
          <p:cNvPr id="5" name="矩形 4"/>
          <p:cNvSpPr/>
          <p:nvPr/>
        </p:nvSpPr>
        <p:spPr>
          <a:xfrm>
            <a:off x="711200" y="1443841"/>
            <a:ext cx="3136900" cy="3970318"/>
          </a:xfrm>
          <a:prstGeom prst="rect">
            <a:avLst/>
          </a:prstGeom>
        </p:spPr>
        <p:txBody>
          <a:bodyPr wrap="square">
            <a:spAutoFit/>
          </a:bodyPr>
          <a:lstStyle/>
          <a:p>
            <a:r>
              <a:rPr lang="zh-CN" altLang="en-US" dirty="0"/>
              <a:t>离散事件系统随机模型中事件发生次序即修复活动的安排方案，直接影响供水管网震后恢复时间和地震韧性。在有限资源下离散事件系统随机模型中事件发生最优次序是一个有限资源项目调度问题，是一个</a:t>
            </a:r>
            <a:r>
              <a:rPr lang="en-US" altLang="zh-CN" dirty="0"/>
              <a:t>NP-hard</a:t>
            </a:r>
            <a:r>
              <a:rPr lang="zh-CN" altLang="en-US" dirty="0"/>
              <a:t>问题；求解该问题有两种主要方法：</a:t>
            </a:r>
            <a:r>
              <a:rPr lang="en-US" altLang="zh-CN" dirty="0"/>
              <a:t>1</a:t>
            </a:r>
            <a:r>
              <a:rPr lang="zh-CN" altLang="en-US" dirty="0"/>
              <a:t>）确定事件发生优先原则，</a:t>
            </a:r>
            <a:r>
              <a:rPr lang="en-US" altLang="zh-CN" dirty="0"/>
              <a:t>2</a:t>
            </a:r>
            <a:r>
              <a:rPr lang="zh-CN" altLang="en-US" dirty="0"/>
              <a:t>）混合元启发算法寻找最优方案（遗传算法、禁忌搜索算法、贪婪算法等）</a:t>
            </a:r>
            <a:r>
              <a:rPr lang="en-US" altLang="zh-CN" dirty="0"/>
              <a:t>(Xu</a:t>
            </a:r>
            <a:r>
              <a:rPr lang="zh-CN" altLang="en-US" dirty="0"/>
              <a:t>等 </a:t>
            </a:r>
            <a:r>
              <a:rPr lang="en-US" altLang="zh-CN" dirty="0"/>
              <a:t>2007)</a:t>
            </a:r>
            <a:r>
              <a:rPr lang="zh-CN" altLang="en-US" dirty="0"/>
              <a:t>。</a:t>
            </a:r>
          </a:p>
        </p:txBody>
      </p:sp>
    </p:spTree>
    <p:extLst>
      <p:ext uri="{BB962C8B-B14F-4D97-AF65-F5344CB8AC3E}">
        <p14:creationId xmlns:p14="http://schemas.microsoft.com/office/powerpoint/2010/main" val="381603809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模拟结果</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9554" y="440286"/>
            <a:ext cx="4267200" cy="3205440"/>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07100" y="440286"/>
            <a:ext cx="4267200" cy="3205440"/>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69554" y="3429000"/>
            <a:ext cx="4267200" cy="3205440"/>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07100" y="3429000"/>
            <a:ext cx="4267200" cy="3205440"/>
          </a:xfrm>
          <a:prstGeom prst="rect">
            <a:avLst/>
          </a:prstGeom>
        </p:spPr>
      </p:pic>
    </p:spTree>
    <p:extLst>
      <p:ext uri="{BB962C8B-B14F-4D97-AF65-F5344CB8AC3E}">
        <p14:creationId xmlns:p14="http://schemas.microsoft.com/office/powerpoint/2010/main" val="4103594695"/>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714703" y="3056071"/>
            <a:ext cx="3402964" cy="732453"/>
          </a:xfrm>
        </p:spPr>
        <p:txBody>
          <a:bodyPr/>
          <a:lstStyle/>
          <a:p>
            <a:r>
              <a:rPr lang="zh-CN" altLang="en-US" dirty="0"/>
              <a:t>问题与</a:t>
            </a:r>
            <a:r>
              <a:rPr lang="zh-CN" altLang="en-US" dirty="0" smtClean="0"/>
              <a:t>困惑</a:t>
            </a:r>
            <a:endParaRPr lang="zh-CN" altLang="en-US" dirty="0"/>
          </a:p>
        </p:txBody>
      </p:sp>
      <p:sp>
        <p:nvSpPr>
          <p:cNvPr id="3" name="文本占位符 2"/>
          <p:cNvSpPr>
            <a:spLocks noGrp="1"/>
          </p:cNvSpPr>
          <p:nvPr>
            <p:ph type="body" sz="quarter" idx="11"/>
          </p:nvPr>
        </p:nvSpPr>
        <p:spPr/>
        <p:txBody>
          <a:bodyPr/>
          <a:lstStyle/>
          <a:p>
            <a:endParaRPr lang="zh-CN" altLang="en-US"/>
          </a:p>
        </p:txBody>
      </p:sp>
    </p:spTree>
    <p:extLst>
      <p:ext uri="{BB962C8B-B14F-4D97-AF65-F5344CB8AC3E}">
        <p14:creationId xmlns:p14="http://schemas.microsoft.com/office/powerpoint/2010/main" val="418862890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问题与</a:t>
            </a:r>
            <a:r>
              <a:rPr lang="zh-CN" altLang="en-US" dirty="0" smtClean="0"/>
              <a:t>困惑</a:t>
            </a:r>
            <a:endParaRPr lang="zh-CN" altLang="en-US" dirty="0"/>
          </a:p>
        </p:txBody>
      </p:sp>
      <p:sp>
        <p:nvSpPr>
          <p:cNvPr id="3" name="TextBox 3"/>
          <p:cNvSpPr txBox="1"/>
          <p:nvPr/>
        </p:nvSpPr>
        <p:spPr>
          <a:xfrm>
            <a:off x="944033" y="1152676"/>
            <a:ext cx="4252686" cy="3813352"/>
          </a:xfrm>
          <a:prstGeom prst="rect">
            <a:avLst/>
          </a:prstGeom>
        </p:spPr>
        <p:txBody>
          <a:bodyPr wrap="square" rtlCol="0">
            <a:spAutoFit/>
          </a:bodyPr>
          <a:lstStyle/>
          <a:p>
            <a:pPr marL="285750" indent="-285750">
              <a:lnSpc>
                <a:spcPct val="130000"/>
              </a:lnSpc>
              <a:buFont typeface="Arial" pitchFamily="34" charset="0"/>
              <a:buChar char="•"/>
            </a:pPr>
            <a:r>
              <a:rPr lang="en-US" altLang="zh-CN" dirty="0" smtClean="0">
                <a:ln>
                  <a:solidFill>
                    <a:schemeClr val="tx2"/>
                  </a:solidFill>
                </a:ln>
                <a:solidFill>
                  <a:schemeClr val="bg1">
                    <a:lumMod val="50000"/>
                  </a:schemeClr>
                </a:solidFill>
                <a:latin typeface="宋体" panose="02010600030101010101" pitchFamily="2" charset="-122"/>
                <a:ea typeface="宋体" panose="02010600030101010101" pitchFamily="2" charset="-122"/>
              </a:rPr>
              <a:t>1 </a:t>
            </a:r>
            <a:r>
              <a:rPr lang="zh-CN" altLang="en-US" dirty="0" smtClean="0">
                <a:ln>
                  <a:solidFill>
                    <a:schemeClr val="tx2"/>
                  </a:solidFill>
                </a:ln>
                <a:solidFill>
                  <a:schemeClr val="bg1">
                    <a:lumMod val="50000"/>
                  </a:schemeClr>
                </a:solidFill>
                <a:latin typeface="宋体" panose="02010600030101010101" pitchFamily="2" charset="-122"/>
                <a:ea typeface="宋体" panose="02010600030101010101" pitchFamily="2" charset="-122"/>
              </a:rPr>
              <a:t>模拟计算时间过长，需要优化代码</a:t>
            </a:r>
            <a:endParaRPr lang="en-US" altLang="zh-CN" dirty="0">
              <a:ln>
                <a:solidFill>
                  <a:schemeClr val="tx2"/>
                </a:solidFill>
              </a:ln>
              <a:solidFill>
                <a:schemeClr val="bg1">
                  <a:lumMod val="50000"/>
                </a:schemeClr>
              </a:solidFill>
              <a:latin typeface="宋体" panose="02010600030101010101" pitchFamily="2" charset="-122"/>
              <a:ea typeface="宋体" panose="02010600030101010101" pitchFamily="2" charset="-122"/>
            </a:endParaRPr>
          </a:p>
          <a:p>
            <a:pPr marL="742939" lvl="1" indent="-285750">
              <a:lnSpc>
                <a:spcPct val="130000"/>
              </a:lnSpc>
              <a:buFont typeface="Arial" pitchFamily="34" charset="0"/>
              <a:buChar char="•"/>
            </a:pPr>
            <a:r>
              <a:rPr lang="en-US" altLang="zh-CN" dirty="0" smtClean="0">
                <a:ln>
                  <a:solidFill>
                    <a:schemeClr val="tx2"/>
                  </a:solidFill>
                </a:ln>
                <a:solidFill>
                  <a:schemeClr val="bg1">
                    <a:lumMod val="50000"/>
                  </a:schemeClr>
                </a:solidFill>
                <a:latin typeface="宋体" panose="02010600030101010101" pitchFamily="2" charset="-122"/>
                <a:ea typeface="宋体" panose="02010600030101010101" pitchFamily="2" charset="-122"/>
              </a:rPr>
              <a:t>1</a:t>
            </a:r>
            <a:r>
              <a:rPr lang="zh-CN" altLang="en-US" dirty="0" smtClean="0">
                <a:ln>
                  <a:solidFill>
                    <a:schemeClr val="tx2"/>
                  </a:solidFill>
                </a:ln>
                <a:solidFill>
                  <a:schemeClr val="bg1">
                    <a:lumMod val="50000"/>
                  </a:schemeClr>
                </a:solidFill>
                <a:latin typeface="宋体" panose="02010600030101010101" pitchFamily="2" charset="-122"/>
                <a:ea typeface="宋体" panose="02010600030101010101" pitchFamily="2" charset="-122"/>
              </a:rPr>
              <a:t>次蒙特卡罗模拟需要大概</a:t>
            </a:r>
            <a:r>
              <a:rPr lang="en-US" altLang="zh-CN" dirty="0" smtClean="0">
                <a:ln>
                  <a:solidFill>
                    <a:schemeClr val="tx2"/>
                  </a:solidFill>
                </a:ln>
                <a:solidFill>
                  <a:schemeClr val="bg1">
                    <a:lumMod val="50000"/>
                  </a:schemeClr>
                </a:solidFill>
                <a:latin typeface="宋体" panose="02010600030101010101" pitchFamily="2" charset="-122"/>
                <a:ea typeface="宋体" panose="02010600030101010101" pitchFamily="2" charset="-122"/>
              </a:rPr>
              <a:t>2</a:t>
            </a:r>
            <a:r>
              <a:rPr lang="zh-CN" altLang="en-US" dirty="0" smtClean="0">
                <a:ln>
                  <a:solidFill>
                    <a:schemeClr val="tx2"/>
                  </a:solidFill>
                </a:ln>
                <a:solidFill>
                  <a:schemeClr val="bg1">
                    <a:lumMod val="50000"/>
                  </a:schemeClr>
                </a:solidFill>
                <a:latin typeface="宋体" panose="02010600030101010101" pitchFamily="2" charset="-122"/>
                <a:ea typeface="宋体" panose="02010600030101010101" pitchFamily="2" charset="-122"/>
              </a:rPr>
              <a:t>个小时时间。当需要</a:t>
            </a:r>
            <a:r>
              <a:rPr lang="en-US" altLang="zh-CN" dirty="0" smtClean="0">
                <a:ln>
                  <a:solidFill>
                    <a:schemeClr val="tx2"/>
                  </a:solidFill>
                </a:ln>
                <a:solidFill>
                  <a:schemeClr val="bg1">
                    <a:lumMod val="50000"/>
                  </a:schemeClr>
                </a:solidFill>
                <a:latin typeface="宋体" panose="02010600030101010101" pitchFamily="2" charset="-122"/>
                <a:ea typeface="宋体" panose="02010600030101010101" pitchFamily="2" charset="-122"/>
              </a:rPr>
              <a:t>20</a:t>
            </a:r>
            <a:r>
              <a:rPr lang="zh-CN" altLang="en-US" dirty="0" smtClean="0">
                <a:ln>
                  <a:solidFill>
                    <a:schemeClr val="tx2"/>
                  </a:solidFill>
                </a:ln>
                <a:solidFill>
                  <a:schemeClr val="bg1">
                    <a:lumMod val="50000"/>
                  </a:schemeClr>
                </a:solidFill>
                <a:latin typeface="宋体" panose="02010600030101010101" pitchFamily="2" charset="-122"/>
                <a:ea typeface="宋体" panose="02010600030101010101" pitchFamily="2" charset="-122"/>
              </a:rPr>
              <a:t>次，甚至上百次蒙特卡罗模拟时，可能需要几天的时间来进行计算。</a:t>
            </a:r>
            <a:endParaRPr lang="en-US" altLang="zh-CN" dirty="0" smtClean="0">
              <a:ln>
                <a:solidFill>
                  <a:schemeClr val="tx2"/>
                </a:solidFill>
              </a:ln>
              <a:solidFill>
                <a:schemeClr val="bg1">
                  <a:lumMod val="50000"/>
                </a:schemeClr>
              </a:solidFill>
              <a:latin typeface="宋体" panose="02010600030101010101" pitchFamily="2" charset="-122"/>
              <a:ea typeface="宋体" panose="02010600030101010101" pitchFamily="2" charset="-122"/>
            </a:endParaRPr>
          </a:p>
          <a:p>
            <a:pPr marL="285750" indent="-285750">
              <a:lnSpc>
                <a:spcPct val="130000"/>
              </a:lnSpc>
              <a:buFont typeface="Arial" pitchFamily="34" charset="0"/>
              <a:buChar char="•"/>
            </a:pPr>
            <a:endParaRPr lang="en-US" altLang="zh-CN" sz="1200" dirty="0">
              <a:ln>
                <a:solidFill>
                  <a:schemeClr val="tx2"/>
                </a:solidFill>
              </a:ln>
              <a:solidFill>
                <a:schemeClr val="bg1">
                  <a:lumMod val="50000"/>
                </a:schemeClr>
              </a:solidFill>
              <a:latin typeface="宋体" panose="02010600030101010101" pitchFamily="2" charset="-122"/>
              <a:ea typeface="宋体" panose="02010600030101010101" pitchFamily="2" charset="-122"/>
            </a:endParaRPr>
          </a:p>
          <a:p>
            <a:pPr marL="285750" indent="-285750">
              <a:lnSpc>
                <a:spcPct val="130000"/>
              </a:lnSpc>
              <a:buFont typeface="Arial" pitchFamily="34" charset="0"/>
              <a:buChar char="•"/>
            </a:pPr>
            <a:r>
              <a:rPr lang="en-US" altLang="zh-CN" dirty="0" smtClean="0">
                <a:ln>
                  <a:solidFill>
                    <a:schemeClr val="tx2"/>
                  </a:solidFill>
                </a:ln>
                <a:solidFill>
                  <a:schemeClr val="bg1">
                    <a:lumMod val="50000"/>
                  </a:schemeClr>
                </a:solidFill>
                <a:latin typeface="宋体" panose="02010600030101010101" pitchFamily="2" charset="-122"/>
                <a:ea typeface="宋体" panose="02010600030101010101" pitchFamily="2" charset="-122"/>
              </a:rPr>
              <a:t>2 </a:t>
            </a:r>
            <a:r>
              <a:rPr lang="zh-CN" altLang="en-US" dirty="0" smtClean="0">
                <a:ln>
                  <a:solidFill>
                    <a:schemeClr val="tx2"/>
                  </a:solidFill>
                </a:ln>
                <a:solidFill>
                  <a:schemeClr val="bg1">
                    <a:lumMod val="50000"/>
                  </a:schemeClr>
                </a:solidFill>
                <a:latin typeface="宋体" panose="02010600030101010101" pitchFamily="2" charset="-122"/>
                <a:ea typeface="宋体" panose="02010600030101010101" pitchFamily="2" charset="-122"/>
              </a:rPr>
              <a:t>调用</a:t>
            </a:r>
            <a:r>
              <a:rPr lang="en-US" altLang="zh-CN" dirty="0" smtClean="0">
                <a:ln>
                  <a:solidFill>
                    <a:schemeClr val="tx2"/>
                  </a:solidFill>
                </a:ln>
                <a:solidFill>
                  <a:schemeClr val="bg1">
                    <a:lumMod val="50000"/>
                  </a:schemeClr>
                </a:solidFill>
                <a:latin typeface="宋体" panose="02010600030101010101" pitchFamily="2" charset="-122"/>
                <a:ea typeface="宋体" panose="02010600030101010101" pitchFamily="2" charset="-122"/>
              </a:rPr>
              <a:t>EPANET2.DLL</a:t>
            </a:r>
            <a:r>
              <a:rPr lang="zh-CN" altLang="en-US" dirty="0" smtClean="0">
                <a:ln>
                  <a:solidFill>
                    <a:schemeClr val="tx2"/>
                  </a:solidFill>
                </a:ln>
                <a:solidFill>
                  <a:schemeClr val="bg1">
                    <a:lumMod val="50000"/>
                  </a:schemeClr>
                </a:solidFill>
                <a:latin typeface="宋体" panose="02010600030101010101" pitchFamily="2" charset="-122"/>
                <a:ea typeface="宋体" panose="02010600030101010101" pitchFamily="2" charset="-122"/>
              </a:rPr>
              <a:t>当运算时间过长时，计算出错。</a:t>
            </a:r>
            <a:endParaRPr lang="en-US" altLang="zh-CN" dirty="0" smtClean="0">
              <a:ln>
                <a:solidFill>
                  <a:schemeClr val="tx2"/>
                </a:solidFill>
              </a:ln>
              <a:solidFill>
                <a:schemeClr val="bg1">
                  <a:lumMod val="50000"/>
                </a:schemeClr>
              </a:solidFill>
              <a:latin typeface="宋体" panose="02010600030101010101" pitchFamily="2" charset="-122"/>
              <a:ea typeface="宋体" panose="02010600030101010101" pitchFamily="2" charset="-122"/>
            </a:endParaRPr>
          </a:p>
          <a:p>
            <a:pPr marL="742939" lvl="1" indent="-285750">
              <a:lnSpc>
                <a:spcPct val="130000"/>
              </a:lnSpc>
              <a:buFont typeface="Arial" pitchFamily="34" charset="0"/>
              <a:buChar char="•"/>
            </a:pPr>
            <a:r>
              <a:rPr lang="zh-CN" altLang="en-US" dirty="0" smtClean="0">
                <a:ln>
                  <a:solidFill>
                    <a:schemeClr val="tx2"/>
                  </a:solidFill>
                </a:ln>
                <a:solidFill>
                  <a:schemeClr val="bg1">
                    <a:lumMod val="50000"/>
                  </a:schemeClr>
                </a:solidFill>
                <a:latin typeface="宋体" panose="02010600030101010101" pitchFamily="2" charset="-122"/>
                <a:ea typeface="宋体" panose="02010600030101010101" pitchFamily="2" charset="-122"/>
              </a:rPr>
              <a:t>经过多次试算发现，大概</a:t>
            </a:r>
            <a:r>
              <a:rPr lang="en-US" altLang="zh-CN" dirty="0" smtClean="0">
                <a:ln>
                  <a:solidFill>
                    <a:schemeClr val="tx2"/>
                  </a:solidFill>
                </a:ln>
                <a:solidFill>
                  <a:schemeClr val="bg1">
                    <a:lumMod val="50000"/>
                  </a:schemeClr>
                </a:solidFill>
                <a:latin typeface="宋体" panose="02010600030101010101" pitchFamily="2" charset="-122"/>
                <a:ea typeface="宋体" panose="02010600030101010101" pitchFamily="2" charset="-122"/>
              </a:rPr>
              <a:t>1300</a:t>
            </a:r>
            <a:r>
              <a:rPr lang="zh-CN" altLang="en-US" dirty="0" smtClean="0">
                <a:ln>
                  <a:solidFill>
                    <a:schemeClr val="tx2"/>
                  </a:solidFill>
                </a:ln>
                <a:solidFill>
                  <a:schemeClr val="bg1">
                    <a:lumMod val="50000"/>
                  </a:schemeClr>
                </a:solidFill>
                <a:latin typeface="宋体" panose="02010600030101010101" pitchFamily="2" charset="-122"/>
                <a:ea typeface="宋体" panose="02010600030101010101" pitchFamily="2" charset="-122"/>
              </a:rPr>
              <a:t>次左右时，动态链接库出现问题。</a:t>
            </a:r>
            <a:endParaRPr lang="en-US" altLang="zh-CN" dirty="0">
              <a:ln>
                <a:solidFill>
                  <a:schemeClr val="tx2"/>
                </a:solidFill>
              </a:ln>
              <a:solidFill>
                <a:schemeClr val="bg1">
                  <a:lumMod val="50000"/>
                </a:schemeClr>
              </a:solidFill>
              <a:latin typeface="宋体" panose="02010600030101010101" pitchFamily="2" charset="-122"/>
              <a:ea typeface="宋体" panose="02010600030101010101" pitchFamily="2" charset="-122"/>
            </a:endParaRPr>
          </a:p>
          <a:p>
            <a:pPr lvl="1">
              <a:lnSpc>
                <a:spcPct val="130000"/>
              </a:lnSpc>
            </a:pPr>
            <a:endParaRPr lang="en-US" altLang="zh-CN" sz="1200" dirty="0" smtClean="0">
              <a:ln>
                <a:solidFill>
                  <a:schemeClr val="tx2"/>
                </a:solidFill>
              </a:ln>
              <a:solidFill>
                <a:schemeClr val="bg1">
                  <a:lumMod val="50000"/>
                </a:schemeClr>
              </a:solidFill>
              <a:latin typeface="宋体" panose="02010600030101010101" pitchFamily="2" charset="-122"/>
              <a:ea typeface="宋体" panose="02010600030101010101" pitchFamily="2" charset="-122"/>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00050" y="2460072"/>
            <a:ext cx="2400300" cy="1803060"/>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00050" y="4263132"/>
            <a:ext cx="2400300" cy="1803060"/>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00050" y="657012"/>
            <a:ext cx="2400300" cy="1803060"/>
          </a:xfrm>
          <a:prstGeom prst="rect">
            <a:avLst/>
          </a:prstGeom>
        </p:spPr>
      </p:pic>
    </p:spTree>
    <p:extLst>
      <p:ext uri="{BB962C8B-B14F-4D97-AF65-F5344CB8AC3E}">
        <p14:creationId xmlns:p14="http://schemas.microsoft.com/office/powerpoint/2010/main" val="17373340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研究</a:t>
            </a:r>
            <a:r>
              <a:rPr lang="zh-CN" altLang="en-US" dirty="0" smtClean="0"/>
              <a:t>计划</a:t>
            </a:r>
            <a:endParaRPr lang="zh-CN" altLang="en-US" dirty="0"/>
          </a:p>
        </p:txBody>
      </p:sp>
      <p:sp>
        <p:nvSpPr>
          <p:cNvPr id="3" name="文本占位符 2"/>
          <p:cNvSpPr>
            <a:spLocks noGrp="1"/>
          </p:cNvSpPr>
          <p:nvPr>
            <p:ph type="body" sz="quarter" idx="11"/>
          </p:nvPr>
        </p:nvSpPr>
        <p:spPr/>
        <p:txBody>
          <a:bodyPr/>
          <a:lstStyle/>
          <a:p>
            <a:endParaRPr lang="zh-CN" altLang="en-US" dirty="0"/>
          </a:p>
        </p:txBody>
      </p:sp>
    </p:spTree>
    <p:extLst>
      <p:ext uri="{BB962C8B-B14F-4D97-AF65-F5344CB8AC3E}">
        <p14:creationId xmlns:p14="http://schemas.microsoft.com/office/powerpoint/2010/main" val="131937182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下一步计划</a:t>
            </a:r>
            <a:endParaRPr lang="zh-CN" altLang="en-US" dirty="0"/>
          </a:p>
        </p:txBody>
      </p:sp>
      <p:sp>
        <p:nvSpPr>
          <p:cNvPr id="4" name="文本框 3"/>
          <p:cNvSpPr txBox="1"/>
          <p:nvPr/>
        </p:nvSpPr>
        <p:spPr>
          <a:xfrm>
            <a:off x="1155700" y="1333500"/>
            <a:ext cx="7686720" cy="1532727"/>
          </a:xfrm>
          <a:prstGeom prst="rect">
            <a:avLst/>
          </a:prstGeom>
        </p:spPr>
        <p:txBody>
          <a:bodyPr wrap="none" rtlCol="0">
            <a:spAutoFit/>
          </a:bodyPr>
          <a:lstStyle/>
          <a:p>
            <a:pPr marL="0" indent="0">
              <a:lnSpc>
                <a:spcPct val="130000"/>
              </a:lnSpc>
              <a:buNone/>
            </a:pPr>
            <a:r>
              <a:rPr lang="zh-CN" altLang="en-US" dirty="0" smtClean="0">
                <a:solidFill>
                  <a:schemeClr val="bg1">
                    <a:lumMod val="50000"/>
                  </a:schemeClr>
                </a:solidFill>
              </a:rPr>
              <a:t>根据研究进度：</a:t>
            </a:r>
            <a:endParaRPr lang="en-US" altLang="zh-CN" dirty="0" smtClean="0">
              <a:solidFill>
                <a:schemeClr val="bg1">
                  <a:lumMod val="50000"/>
                </a:schemeClr>
              </a:solidFill>
            </a:endParaRPr>
          </a:p>
          <a:p>
            <a:pPr marL="0" indent="0">
              <a:lnSpc>
                <a:spcPct val="130000"/>
              </a:lnSpc>
              <a:buNone/>
            </a:pPr>
            <a:r>
              <a:rPr lang="en-US" altLang="zh-CN" dirty="0" smtClean="0">
                <a:solidFill>
                  <a:schemeClr val="bg1">
                    <a:lumMod val="50000"/>
                  </a:schemeClr>
                </a:solidFill>
              </a:rPr>
              <a:t>1</a:t>
            </a:r>
            <a:r>
              <a:rPr lang="zh-CN" altLang="en-US" dirty="0" smtClean="0">
                <a:solidFill>
                  <a:schemeClr val="bg1">
                    <a:lumMod val="50000"/>
                  </a:schemeClr>
                </a:solidFill>
              </a:rPr>
              <a:t>、在</a:t>
            </a:r>
            <a:r>
              <a:rPr lang="en-US" altLang="zh-CN" dirty="0" smtClean="0">
                <a:solidFill>
                  <a:schemeClr val="bg1">
                    <a:lumMod val="50000"/>
                  </a:schemeClr>
                </a:solidFill>
              </a:rPr>
              <a:t>2</a:t>
            </a:r>
            <a:r>
              <a:rPr lang="zh-CN" altLang="en-US" dirty="0" smtClean="0">
                <a:solidFill>
                  <a:schemeClr val="bg1">
                    <a:lumMod val="50000"/>
                  </a:schemeClr>
                </a:solidFill>
              </a:rPr>
              <a:t>月</a:t>
            </a:r>
            <a:r>
              <a:rPr lang="en-US" altLang="zh-CN" dirty="0" smtClean="0">
                <a:solidFill>
                  <a:schemeClr val="bg1">
                    <a:lumMod val="50000"/>
                  </a:schemeClr>
                </a:solidFill>
              </a:rPr>
              <a:t>4</a:t>
            </a:r>
            <a:r>
              <a:rPr lang="zh-CN" altLang="en-US" dirty="0" smtClean="0">
                <a:solidFill>
                  <a:schemeClr val="bg1">
                    <a:lumMod val="50000"/>
                  </a:schemeClr>
                </a:solidFill>
              </a:rPr>
              <a:t>日前完成供水管网韧性分析，并进行第一次案例完整模拟计算。</a:t>
            </a:r>
            <a:endParaRPr lang="en-US" altLang="zh-CN" dirty="0" smtClean="0">
              <a:solidFill>
                <a:schemeClr val="bg1">
                  <a:lumMod val="50000"/>
                </a:schemeClr>
              </a:solidFill>
            </a:endParaRPr>
          </a:p>
          <a:p>
            <a:pPr marL="0" indent="0">
              <a:lnSpc>
                <a:spcPct val="130000"/>
              </a:lnSpc>
              <a:buNone/>
            </a:pPr>
            <a:endParaRPr lang="en-US" altLang="zh-CN" dirty="0">
              <a:solidFill>
                <a:schemeClr val="bg1">
                  <a:lumMod val="50000"/>
                </a:schemeClr>
              </a:solidFill>
            </a:endParaRPr>
          </a:p>
          <a:p>
            <a:pPr marL="0" indent="0">
              <a:lnSpc>
                <a:spcPct val="130000"/>
              </a:lnSpc>
              <a:buNone/>
            </a:pPr>
            <a:r>
              <a:rPr lang="en-US" altLang="zh-CN" dirty="0" smtClean="0">
                <a:solidFill>
                  <a:schemeClr val="bg1">
                    <a:lumMod val="50000"/>
                  </a:schemeClr>
                </a:solidFill>
              </a:rPr>
              <a:t>2</a:t>
            </a:r>
            <a:r>
              <a:rPr lang="zh-CN" altLang="en-US" dirty="0" smtClean="0">
                <a:solidFill>
                  <a:schemeClr val="bg1">
                    <a:lumMod val="50000"/>
                  </a:schemeClr>
                </a:solidFill>
              </a:rPr>
              <a:t>、</a:t>
            </a:r>
            <a:r>
              <a:rPr lang="en-US" altLang="zh-CN" dirty="0" smtClean="0">
                <a:solidFill>
                  <a:schemeClr val="bg1">
                    <a:lumMod val="50000"/>
                  </a:schemeClr>
                </a:solidFill>
              </a:rPr>
              <a:t>3</a:t>
            </a:r>
            <a:r>
              <a:rPr lang="zh-CN" altLang="en-US" dirty="0" smtClean="0">
                <a:solidFill>
                  <a:schemeClr val="bg1">
                    <a:lumMod val="50000"/>
                  </a:schemeClr>
                </a:solidFill>
              </a:rPr>
              <a:t>月</a:t>
            </a:r>
            <a:r>
              <a:rPr lang="en-US" altLang="zh-CN" dirty="0" smtClean="0">
                <a:solidFill>
                  <a:schemeClr val="bg1">
                    <a:lumMod val="50000"/>
                  </a:schemeClr>
                </a:solidFill>
              </a:rPr>
              <a:t>15</a:t>
            </a:r>
            <a:r>
              <a:rPr lang="zh-CN" altLang="en-US" dirty="0" smtClean="0">
                <a:solidFill>
                  <a:schemeClr val="bg1">
                    <a:lumMod val="50000"/>
                  </a:schemeClr>
                </a:solidFill>
              </a:rPr>
              <a:t>日开始进行供水管网韧性提升分析。计划于</a:t>
            </a:r>
            <a:r>
              <a:rPr lang="en-US" altLang="zh-CN" dirty="0" smtClean="0">
                <a:solidFill>
                  <a:schemeClr val="bg1">
                    <a:lumMod val="50000"/>
                  </a:schemeClr>
                </a:solidFill>
              </a:rPr>
              <a:t>5</a:t>
            </a:r>
            <a:r>
              <a:rPr lang="zh-CN" altLang="en-US" dirty="0" smtClean="0">
                <a:solidFill>
                  <a:schemeClr val="bg1">
                    <a:lumMod val="50000"/>
                  </a:schemeClr>
                </a:solidFill>
              </a:rPr>
              <a:t>月</a:t>
            </a:r>
            <a:r>
              <a:rPr lang="en-US" altLang="zh-CN" dirty="0" smtClean="0">
                <a:solidFill>
                  <a:schemeClr val="bg1">
                    <a:lumMod val="50000"/>
                  </a:schemeClr>
                </a:solidFill>
              </a:rPr>
              <a:t>15</a:t>
            </a:r>
            <a:r>
              <a:rPr lang="zh-CN" altLang="en-US" dirty="0" smtClean="0">
                <a:solidFill>
                  <a:schemeClr val="bg1">
                    <a:lumMod val="50000"/>
                  </a:schemeClr>
                </a:solidFill>
              </a:rPr>
              <a:t>日前完成。</a:t>
            </a:r>
          </a:p>
        </p:txBody>
      </p:sp>
      <p:sp>
        <p:nvSpPr>
          <p:cNvPr id="5" name="矩形 4"/>
          <p:cNvSpPr/>
          <p:nvPr/>
        </p:nvSpPr>
        <p:spPr>
          <a:xfrm>
            <a:off x="9191192" y="1691990"/>
            <a:ext cx="1602000" cy="882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smtClean="0">
                <a:solidFill>
                  <a:srgbClr val="FF0000"/>
                </a:solidFill>
              </a:rPr>
              <a:t>供水管网震后韧性提升方法</a:t>
            </a:r>
            <a:endParaRPr kumimoji="1" lang="zh-CN" altLang="en-US" sz="2800" dirty="0">
              <a:solidFill>
                <a:srgbClr val="FF0000"/>
              </a:solidFill>
            </a:endParaRPr>
          </a:p>
        </p:txBody>
      </p:sp>
      <p:sp>
        <p:nvSpPr>
          <p:cNvPr id="6" name="矩形 5"/>
          <p:cNvSpPr/>
          <p:nvPr/>
        </p:nvSpPr>
        <p:spPr>
          <a:xfrm>
            <a:off x="8921192" y="3010979"/>
            <a:ext cx="540000" cy="3132000"/>
          </a:xfrm>
          <a:prstGeom prst="rect">
            <a:avLst/>
          </a:prstGeom>
          <a:solidFill>
            <a:schemeClr val="bg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en-US" dirty="0" smtClean="0">
                <a:solidFill>
                  <a:srgbClr val="FF0000"/>
                </a:solidFill>
              </a:rPr>
              <a:t>优化管网拓扑结构</a:t>
            </a:r>
            <a:endParaRPr kumimoji="1" lang="zh-CN" altLang="en-US" dirty="0">
              <a:solidFill>
                <a:srgbClr val="FF0000"/>
              </a:solidFill>
            </a:endParaRPr>
          </a:p>
        </p:txBody>
      </p:sp>
      <p:sp>
        <p:nvSpPr>
          <p:cNvPr id="7" name="矩形 6"/>
          <p:cNvSpPr/>
          <p:nvPr/>
        </p:nvSpPr>
        <p:spPr>
          <a:xfrm>
            <a:off x="9722192" y="3010165"/>
            <a:ext cx="540000" cy="3132000"/>
          </a:xfrm>
          <a:prstGeom prst="rect">
            <a:avLst/>
          </a:prstGeom>
          <a:solidFill>
            <a:schemeClr val="bg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en-US" dirty="0" smtClean="0">
                <a:solidFill>
                  <a:srgbClr val="FF0000"/>
                </a:solidFill>
              </a:rPr>
              <a:t>调整管网阀门布局</a:t>
            </a:r>
            <a:endParaRPr kumimoji="1" lang="zh-CN" altLang="en-US" dirty="0">
              <a:solidFill>
                <a:srgbClr val="FF0000"/>
              </a:solidFill>
            </a:endParaRPr>
          </a:p>
        </p:txBody>
      </p:sp>
      <p:sp>
        <p:nvSpPr>
          <p:cNvPr id="8" name="矩形 7"/>
          <p:cNvSpPr/>
          <p:nvPr/>
        </p:nvSpPr>
        <p:spPr>
          <a:xfrm>
            <a:off x="10523192" y="3010165"/>
            <a:ext cx="540000" cy="3132000"/>
          </a:xfrm>
          <a:prstGeom prst="rect">
            <a:avLst/>
          </a:prstGeom>
          <a:solidFill>
            <a:schemeClr val="bg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en-US" dirty="0" smtClean="0">
                <a:solidFill>
                  <a:srgbClr val="FF0000"/>
                </a:solidFill>
              </a:rPr>
              <a:t>调整泵站运行功率</a:t>
            </a:r>
            <a:endParaRPr kumimoji="1" lang="zh-CN" altLang="en-US" dirty="0">
              <a:solidFill>
                <a:srgbClr val="FF0000"/>
              </a:solidFill>
            </a:endParaRPr>
          </a:p>
        </p:txBody>
      </p:sp>
      <p:cxnSp>
        <p:nvCxnSpPr>
          <p:cNvPr id="9" name="直接箭头连接符 8"/>
          <p:cNvCxnSpPr>
            <a:stCxn id="5" idx="2"/>
            <a:endCxn id="7" idx="0"/>
          </p:cNvCxnSpPr>
          <p:nvPr/>
        </p:nvCxnSpPr>
        <p:spPr>
          <a:xfrm>
            <a:off x="9992192" y="2573990"/>
            <a:ext cx="0" cy="436175"/>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肘形连接符 9"/>
          <p:cNvCxnSpPr>
            <a:stCxn id="5" idx="2"/>
            <a:endCxn id="6" idx="0"/>
          </p:cNvCxnSpPr>
          <p:nvPr/>
        </p:nvCxnSpPr>
        <p:spPr>
          <a:xfrm rot="5400000">
            <a:off x="9373198" y="2391984"/>
            <a:ext cx="436989" cy="801000"/>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肘形连接符 10"/>
          <p:cNvCxnSpPr>
            <a:stCxn id="5" idx="2"/>
            <a:endCxn id="8" idx="0"/>
          </p:cNvCxnSpPr>
          <p:nvPr/>
        </p:nvCxnSpPr>
        <p:spPr>
          <a:xfrm rot="16200000" flipH="1">
            <a:off x="10174605" y="2391577"/>
            <a:ext cx="436175" cy="801000"/>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8724417" y="1424871"/>
            <a:ext cx="2535552" cy="5111262"/>
          </a:xfrm>
          <a:prstGeom prst="rect">
            <a:avLst/>
          </a:prstGeom>
          <a:noFill/>
          <a:ln w="6350">
            <a:solidFill>
              <a:srgbClr val="FFC000"/>
            </a:solidFill>
            <a:prstDash val="lg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endParaRPr lang="zh-CN" altLang="en-US" sz="1050" dirty="0">
              <a:solidFill>
                <a:srgbClr val="FF0000"/>
              </a:solidFill>
              <a:latin typeface="宋体" panose="02010600030101010101" pitchFamily="2" charset="-122"/>
              <a:ea typeface="宋体" panose="02010600030101010101" pitchFamily="2" charset="-122"/>
              <a:cs typeface="Times New Roman" panose="02020603050405020304" pitchFamily="18" charset="0"/>
            </a:endParaRPr>
          </a:p>
        </p:txBody>
      </p:sp>
      <p:sp>
        <p:nvSpPr>
          <p:cNvPr id="13" name="文本框 12"/>
          <p:cNvSpPr txBox="1"/>
          <p:nvPr/>
        </p:nvSpPr>
        <p:spPr>
          <a:xfrm>
            <a:off x="9322779" y="987882"/>
            <a:ext cx="1338828" cy="413703"/>
          </a:xfrm>
          <a:prstGeom prst="rect">
            <a:avLst/>
          </a:prstGeom>
          <a:ln>
            <a:noFill/>
          </a:ln>
        </p:spPr>
        <p:txBody>
          <a:bodyPr wrap="none" rtlCol="0">
            <a:spAutoFit/>
          </a:bodyPr>
          <a:lstStyle/>
          <a:p>
            <a:pPr marL="0" indent="0">
              <a:lnSpc>
                <a:spcPct val="130000"/>
              </a:lnSpc>
              <a:buNone/>
            </a:pPr>
            <a:r>
              <a:rPr lang="zh-CN" altLang="en-US" dirty="0" smtClean="0">
                <a:solidFill>
                  <a:srgbClr val="FF0000"/>
                </a:solidFill>
              </a:rPr>
              <a:t>下一步目标</a:t>
            </a:r>
          </a:p>
        </p:txBody>
      </p:sp>
    </p:spTree>
    <p:extLst>
      <p:ext uri="{BB962C8B-B14F-4D97-AF65-F5344CB8AC3E}">
        <p14:creationId xmlns:p14="http://schemas.microsoft.com/office/powerpoint/2010/main" val="30073187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kumimoji="1" lang="en-US" altLang="zh-CN" dirty="0"/>
              <a:t>THANK YOU</a:t>
            </a:r>
          </a:p>
          <a:p>
            <a:r>
              <a:rPr kumimoji="1" lang="en-US" altLang="zh-CN" dirty="0"/>
              <a:t>FOR WATCHING</a:t>
            </a:r>
            <a:endParaRPr kumimoji="1" lang="zh-CN" altLang="en-US" dirty="0"/>
          </a:p>
        </p:txBody>
      </p:sp>
    </p:spTree>
    <p:extLst>
      <p:ext uri="{BB962C8B-B14F-4D97-AF65-F5344CB8AC3E}">
        <p14:creationId xmlns:p14="http://schemas.microsoft.com/office/powerpoint/2010/main" val="3914912091"/>
      </p:ext>
    </p:extLst>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p:cNvSpPr/>
          <p:nvPr/>
        </p:nvSpPr>
        <p:spPr>
          <a:xfrm>
            <a:off x="596348" y="1086678"/>
            <a:ext cx="3886569" cy="1563663"/>
          </a:xfrm>
          <a:prstGeom prst="rect">
            <a:avLst/>
          </a:prstGeom>
          <a:noFill/>
          <a:ln>
            <a:solidFill>
              <a:srgbClr val="FF0000"/>
            </a:solidFill>
            <a:prstDash val="dash"/>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zh-CN" altLang="en-US">
              <a:ln>
                <a:solidFill>
                  <a:srgbClr val="FF0000"/>
                </a:solidFill>
                <a:prstDash val="dash"/>
              </a:ln>
              <a:noFill/>
            </a:endParaRPr>
          </a:p>
        </p:txBody>
      </p:sp>
      <p:sp>
        <p:nvSpPr>
          <p:cNvPr id="2" name="文本占位符 1"/>
          <p:cNvSpPr>
            <a:spLocks noGrp="1"/>
          </p:cNvSpPr>
          <p:nvPr>
            <p:ph type="body" sz="quarter" idx="11"/>
          </p:nvPr>
        </p:nvSpPr>
        <p:spPr/>
        <p:txBody>
          <a:bodyPr/>
          <a:lstStyle/>
          <a:p>
            <a:r>
              <a:rPr lang="zh-CN" altLang="en-US" dirty="0" smtClean="0"/>
              <a:t>研究内容</a:t>
            </a:r>
            <a:endParaRPr lang="zh-CN" altLang="en-US" dirty="0"/>
          </a:p>
        </p:txBody>
      </p:sp>
      <p:sp>
        <p:nvSpPr>
          <p:cNvPr id="3" name="矩形 2"/>
          <p:cNvSpPr/>
          <p:nvPr/>
        </p:nvSpPr>
        <p:spPr>
          <a:xfrm>
            <a:off x="2807917" y="1567068"/>
            <a:ext cx="1387981" cy="8201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t>供水管网抗震性态划分</a:t>
            </a:r>
            <a:endParaRPr kumimoji="1" lang="zh-CN" altLang="en-US" dirty="0"/>
          </a:p>
        </p:txBody>
      </p:sp>
      <p:sp>
        <p:nvSpPr>
          <p:cNvPr id="5" name="矩形 4"/>
          <p:cNvSpPr/>
          <p:nvPr/>
        </p:nvSpPr>
        <p:spPr>
          <a:xfrm>
            <a:off x="761493" y="1554184"/>
            <a:ext cx="1701985" cy="8201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t>供水管网抗震重要节点识别</a:t>
            </a:r>
            <a:endParaRPr kumimoji="1" lang="zh-CN" altLang="en-US" dirty="0"/>
          </a:p>
        </p:txBody>
      </p:sp>
      <p:sp>
        <p:nvSpPr>
          <p:cNvPr id="6" name="矩形 5"/>
          <p:cNvSpPr/>
          <p:nvPr/>
        </p:nvSpPr>
        <p:spPr>
          <a:xfrm>
            <a:off x="9868821" y="1603145"/>
            <a:ext cx="1607562" cy="7970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t>供水管网震后分区供水</a:t>
            </a:r>
            <a:endParaRPr kumimoji="1" lang="zh-CN" altLang="en-US" dirty="0"/>
          </a:p>
        </p:txBody>
      </p:sp>
      <p:sp>
        <p:nvSpPr>
          <p:cNvPr id="7" name="矩形 6"/>
          <p:cNvSpPr/>
          <p:nvPr/>
        </p:nvSpPr>
        <p:spPr>
          <a:xfrm>
            <a:off x="5399801" y="1518110"/>
            <a:ext cx="1644512" cy="9181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t>供水管网防灾布局设计</a:t>
            </a:r>
            <a:endParaRPr kumimoji="1" lang="zh-CN" altLang="en-US" dirty="0"/>
          </a:p>
        </p:txBody>
      </p:sp>
      <p:sp>
        <p:nvSpPr>
          <p:cNvPr id="8" name="矩形 7"/>
          <p:cNvSpPr/>
          <p:nvPr/>
        </p:nvSpPr>
        <p:spPr>
          <a:xfrm>
            <a:off x="7248940" y="1554184"/>
            <a:ext cx="1577008" cy="8820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t>供水管网震害模拟系统开发</a:t>
            </a:r>
            <a:endParaRPr kumimoji="1" lang="zh-CN" altLang="en-US" dirty="0"/>
          </a:p>
        </p:txBody>
      </p:sp>
      <p:sp>
        <p:nvSpPr>
          <p:cNvPr id="9" name="矩形 8"/>
          <p:cNvSpPr/>
          <p:nvPr/>
        </p:nvSpPr>
        <p:spPr>
          <a:xfrm>
            <a:off x="5262678" y="1086678"/>
            <a:ext cx="3762052" cy="1563662"/>
          </a:xfrm>
          <a:prstGeom prst="rect">
            <a:avLst/>
          </a:prstGeom>
          <a:noFill/>
          <a:ln>
            <a:solidFill>
              <a:srgbClr val="FF0000"/>
            </a:solidFill>
            <a:prstDash val="dash"/>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zh-CN" altLang="en-US">
              <a:ln>
                <a:solidFill>
                  <a:srgbClr val="FF0000"/>
                </a:solidFill>
                <a:prstDash val="dash"/>
              </a:ln>
              <a:noFill/>
            </a:endParaRPr>
          </a:p>
        </p:txBody>
      </p:sp>
      <p:sp>
        <p:nvSpPr>
          <p:cNvPr id="10" name="矩形 9"/>
          <p:cNvSpPr/>
          <p:nvPr/>
        </p:nvSpPr>
        <p:spPr>
          <a:xfrm>
            <a:off x="9820229" y="1086679"/>
            <a:ext cx="1788675" cy="1563662"/>
          </a:xfrm>
          <a:prstGeom prst="rect">
            <a:avLst/>
          </a:prstGeom>
          <a:noFill/>
          <a:ln>
            <a:solidFill>
              <a:srgbClr val="FF0000"/>
            </a:solidFill>
            <a:prstDash val="dash"/>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zh-CN" altLang="en-US">
              <a:ln>
                <a:solidFill>
                  <a:srgbClr val="FF0000"/>
                </a:solidFill>
                <a:prstDash val="dash"/>
              </a:ln>
              <a:noFill/>
            </a:endParaRPr>
          </a:p>
        </p:txBody>
      </p:sp>
      <p:sp>
        <p:nvSpPr>
          <p:cNvPr id="12" name="矩形 11"/>
          <p:cNvSpPr/>
          <p:nvPr/>
        </p:nvSpPr>
        <p:spPr>
          <a:xfrm>
            <a:off x="2305878" y="1128644"/>
            <a:ext cx="1067493" cy="389466"/>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600" dirty="0" smtClean="0"/>
              <a:t>性态研究</a:t>
            </a:r>
            <a:endParaRPr kumimoji="1" lang="zh-CN" altLang="en-US" sz="2400" dirty="0"/>
          </a:p>
        </p:txBody>
      </p:sp>
      <p:sp>
        <p:nvSpPr>
          <p:cNvPr id="14" name="矩形 13"/>
          <p:cNvSpPr/>
          <p:nvPr/>
        </p:nvSpPr>
        <p:spPr>
          <a:xfrm>
            <a:off x="6637222" y="1136375"/>
            <a:ext cx="1012963" cy="389466"/>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600" dirty="0" smtClean="0"/>
              <a:t>优化设计</a:t>
            </a:r>
            <a:endParaRPr kumimoji="1" lang="zh-CN" altLang="en-US" sz="2400" dirty="0"/>
          </a:p>
        </p:txBody>
      </p:sp>
      <p:sp>
        <p:nvSpPr>
          <p:cNvPr id="15" name="矩形 14"/>
          <p:cNvSpPr/>
          <p:nvPr/>
        </p:nvSpPr>
        <p:spPr>
          <a:xfrm>
            <a:off x="10252074" y="1155514"/>
            <a:ext cx="1044162" cy="389466"/>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600" dirty="0"/>
              <a:t>震</a:t>
            </a:r>
            <a:r>
              <a:rPr kumimoji="1" lang="zh-CN" altLang="en-US" sz="1600" dirty="0" smtClean="0"/>
              <a:t>后控制</a:t>
            </a:r>
            <a:endParaRPr kumimoji="1" lang="zh-CN" altLang="en-US" sz="2400" dirty="0"/>
          </a:p>
        </p:txBody>
      </p:sp>
      <p:sp>
        <p:nvSpPr>
          <p:cNvPr id="16" name="右箭头 15"/>
          <p:cNvSpPr/>
          <p:nvPr/>
        </p:nvSpPr>
        <p:spPr>
          <a:xfrm>
            <a:off x="4531877" y="1773994"/>
            <a:ext cx="482600" cy="2032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右箭头 16"/>
          <p:cNvSpPr/>
          <p:nvPr/>
        </p:nvSpPr>
        <p:spPr>
          <a:xfrm>
            <a:off x="9096329" y="1773995"/>
            <a:ext cx="482600" cy="2032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9" name="组合 18"/>
          <p:cNvGrpSpPr/>
          <p:nvPr/>
        </p:nvGrpSpPr>
        <p:grpSpPr>
          <a:xfrm>
            <a:off x="6222057" y="2436280"/>
            <a:ext cx="3463910" cy="2824712"/>
            <a:chOff x="6222057" y="2436280"/>
            <a:chExt cx="3463910" cy="2824712"/>
          </a:xfrm>
        </p:grpSpPr>
        <p:cxnSp>
          <p:nvCxnSpPr>
            <p:cNvPr id="20" name="肘形连接符 19"/>
            <p:cNvCxnSpPr>
              <a:stCxn id="7" idx="2"/>
              <a:endCxn id="41" idx="1"/>
            </p:cNvCxnSpPr>
            <p:nvPr/>
          </p:nvCxnSpPr>
          <p:spPr>
            <a:xfrm rot="16200000" flipH="1">
              <a:off x="5842741" y="2815596"/>
              <a:ext cx="1178959" cy="420327"/>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3" name="肘形连接符 22"/>
            <p:cNvCxnSpPr>
              <a:endCxn id="43" idx="1"/>
            </p:cNvCxnSpPr>
            <p:nvPr/>
          </p:nvCxnSpPr>
          <p:spPr>
            <a:xfrm rot="16200000" flipH="1">
              <a:off x="6043963" y="3793332"/>
              <a:ext cx="776515" cy="420327"/>
            </a:xfrm>
            <a:prstGeom prst="bentConnector2">
              <a:avLst/>
            </a:prstGeom>
          </p:spPr>
          <p:style>
            <a:lnRef idx="1">
              <a:schemeClr val="accent1"/>
            </a:lnRef>
            <a:fillRef idx="0">
              <a:schemeClr val="accent1"/>
            </a:fillRef>
            <a:effectRef idx="0">
              <a:schemeClr val="accent1"/>
            </a:effectRef>
            <a:fontRef idx="minor">
              <a:schemeClr val="tx1"/>
            </a:fontRef>
          </p:style>
        </p:cxnSp>
        <p:grpSp>
          <p:nvGrpSpPr>
            <p:cNvPr id="32" name="组合 31"/>
            <p:cNvGrpSpPr/>
            <p:nvPr/>
          </p:nvGrpSpPr>
          <p:grpSpPr>
            <a:xfrm>
              <a:off x="6222059" y="3416457"/>
              <a:ext cx="3463908" cy="1844535"/>
              <a:chOff x="5873721" y="3406400"/>
              <a:chExt cx="3463908" cy="1844535"/>
            </a:xfrm>
          </p:grpSpPr>
          <p:sp>
            <p:nvSpPr>
              <p:cNvPr id="41" name="矩形 40"/>
              <p:cNvSpPr/>
              <p:nvPr/>
            </p:nvSpPr>
            <p:spPr>
              <a:xfrm>
                <a:off x="6294046" y="3406400"/>
                <a:ext cx="3043583" cy="397565"/>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en-US" dirty="0" smtClean="0"/>
                  <a:t>管网分级</a:t>
                </a:r>
                <a:endParaRPr kumimoji="1" lang="zh-CN" altLang="en-US" dirty="0"/>
              </a:p>
            </p:txBody>
          </p:sp>
          <p:sp>
            <p:nvSpPr>
              <p:cNvPr id="43" name="矩形 42"/>
              <p:cNvSpPr/>
              <p:nvPr/>
            </p:nvSpPr>
            <p:spPr>
              <a:xfrm>
                <a:off x="6294046" y="4182914"/>
                <a:ext cx="3043583" cy="397565"/>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en-US" dirty="0"/>
                  <a:t>冗余度设置</a:t>
                </a:r>
              </a:p>
            </p:txBody>
          </p:sp>
          <p:sp>
            <p:nvSpPr>
              <p:cNvPr id="48" name="矩形 47"/>
              <p:cNvSpPr/>
              <p:nvPr/>
            </p:nvSpPr>
            <p:spPr>
              <a:xfrm>
                <a:off x="6294046" y="4853370"/>
                <a:ext cx="3043583" cy="397565"/>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en-US" dirty="0" smtClean="0"/>
                  <a:t>设定地震下水厂布局</a:t>
                </a:r>
                <a:endParaRPr kumimoji="1" lang="zh-CN" altLang="en-US" dirty="0"/>
              </a:p>
            </p:txBody>
          </p:sp>
          <p:cxnSp>
            <p:nvCxnSpPr>
              <p:cNvPr id="31" name="肘形连接符 30"/>
              <p:cNvCxnSpPr>
                <a:endCxn id="48" idx="1"/>
              </p:cNvCxnSpPr>
              <p:nvPr/>
            </p:nvCxnSpPr>
            <p:spPr>
              <a:xfrm rot="16200000" flipH="1">
                <a:off x="5748656" y="4506762"/>
                <a:ext cx="670455" cy="420325"/>
              </a:xfrm>
              <a:prstGeom prst="bentConnector2">
                <a:avLst/>
              </a:prstGeom>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7110748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mph" presetSubtype="2" fill="hold" nodeType="clickEffect">
                                  <p:stCondLst>
                                    <p:cond delay="0"/>
                                  </p:stCondLst>
                                  <p:childTnLst>
                                    <p:animClr clrSpc="rgb" dir="cw">
                                      <p:cBhvr>
                                        <p:cTn id="12" dur="2000" fill="hold"/>
                                        <p:tgtEl>
                                          <p:spTgt spid="8"/>
                                        </p:tgtEl>
                                        <p:attrNameLst>
                                          <p:attrName>fillcolor</p:attrName>
                                        </p:attrNameLst>
                                      </p:cBhvr>
                                      <p:to>
                                        <a:srgbClr val="FF0000"/>
                                      </p:to>
                                    </p:animClr>
                                    <p:set>
                                      <p:cBhvr>
                                        <p:cTn id="13" dur="2000" fill="hold"/>
                                        <p:tgtEl>
                                          <p:spTgt spid="8"/>
                                        </p:tgtEl>
                                        <p:attrNameLst>
                                          <p:attrName>fill.type</p:attrName>
                                        </p:attrNameLst>
                                      </p:cBhvr>
                                      <p:to>
                                        <p:strVal val="solid"/>
                                      </p:to>
                                    </p:set>
                                    <p:set>
                                      <p:cBhvr>
                                        <p:cTn id="14" dur="2000" fill="hold"/>
                                        <p:tgtEl>
                                          <p:spTgt spid="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研究内容</a:t>
            </a:r>
          </a:p>
          <a:p>
            <a:endParaRPr lang="zh-CN" altLang="en-US" dirty="0"/>
          </a:p>
        </p:txBody>
      </p:sp>
      <p:sp>
        <p:nvSpPr>
          <p:cNvPr id="3" name="文本占位符 2"/>
          <p:cNvSpPr>
            <a:spLocks noGrp="1"/>
          </p:cNvSpPr>
          <p:nvPr>
            <p:ph type="body" sz="quarter" idx="11"/>
          </p:nvPr>
        </p:nvSpPr>
        <p:spPr/>
        <p:txBody>
          <a:bodyPr/>
          <a:lstStyle/>
          <a:p>
            <a:endParaRPr lang="zh-CN" altLang="en-US" dirty="0"/>
          </a:p>
        </p:txBody>
      </p:sp>
    </p:spTree>
    <p:extLst>
      <p:ext uri="{BB962C8B-B14F-4D97-AF65-F5344CB8AC3E}">
        <p14:creationId xmlns:p14="http://schemas.microsoft.com/office/powerpoint/2010/main" val="3001469229"/>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矩形 3"/>
          <p:cNvSpPr/>
          <p:nvPr/>
        </p:nvSpPr>
        <p:spPr>
          <a:xfrm>
            <a:off x="596348" y="1086678"/>
            <a:ext cx="3886569" cy="1563663"/>
          </a:xfrm>
          <a:prstGeom prst="rect">
            <a:avLst/>
          </a:prstGeom>
          <a:noFill/>
          <a:ln>
            <a:solidFill>
              <a:srgbClr val="FF0000"/>
            </a:solidFill>
            <a:prstDash val="dash"/>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zh-CN" altLang="en-US">
              <a:ln>
                <a:solidFill>
                  <a:srgbClr val="FF0000"/>
                </a:solidFill>
                <a:prstDash val="dash"/>
              </a:ln>
              <a:noFill/>
            </a:endParaRPr>
          </a:p>
        </p:txBody>
      </p:sp>
      <p:sp>
        <p:nvSpPr>
          <p:cNvPr id="2" name="文本占位符 1"/>
          <p:cNvSpPr>
            <a:spLocks noGrp="1"/>
          </p:cNvSpPr>
          <p:nvPr>
            <p:ph type="body" sz="quarter" idx="11"/>
          </p:nvPr>
        </p:nvSpPr>
        <p:spPr/>
        <p:txBody>
          <a:bodyPr/>
          <a:lstStyle/>
          <a:p>
            <a:r>
              <a:rPr lang="zh-CN" altLang="en-US" dirty="0" smtClean="0"/>
              <a:t>研究内容</a:t>
            </a:r>
            <a:endParaRPr lang="zh-CN" altLang="en-US" dirty="0"/>
          </a:p>
        </p:txBody>
      </p:sp>
      <p:sp>
        <p:nvSpPr>
          <p:cNvPr id="3" name="矩形 2"/>
          <p:cNvSpPr/>
          <p:nvPr/>
        </p:nvSpPr>
        <p:spPr>
          <a:xfrm>
            <a:off x="2807917" y="1567068"/>
            <a:ext cx="1387981" cy="82016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t>供水管网抗震性态划分</a:t>
            </a:r>
            <a:endParaRPr kumimoji="1" lang="zh-CN" altLang="en-US" dirty="0"/>
          </a:p>
        </p:txBody>
      </p:sp>
      <p:sp>
        <p:nvSpPr>
          <p:cNvPr id="5" name="矩形 4"/>
          <p:cNvSpPr/>
          <p:nvPr/>
        </p:nvSpPr>
        <p:spPr>
          <a:xfrm>
            <a:off x="761493" y="1554184"/>
            <a:ext cx="1701985" cy="8201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t>供水管网抗震重要节点识别</a:t>
            </a:r>
            <a:endParaRPr kumimoji="1" lang="zh-CN" altLang="en-US" dirty="0"/>
          </a:p>
        </p:txBody>
      </p:sp>
      <p:sp>
        <p:nvSpPr>
          <p:cNvPr id="6" name="矩形 5"/>
          <p:cNvSpPr/>
          <p:nvPr/>
        </p:nvSpPr>
        <p:spPr>
          <a:xfrm>
            <a:off x="9868821" y="1603145"/>
            <a:ext cx="1607562" cy="7970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t>供水管网震后分区供水</a:t>
            </a:r>
            <a:endParaRPr kumimoji="1" lang="zh-CN" altLang="en-US" dirty="0"/>
          </a:p>
        </p:txBody>
      </p:sp>
      <p:sp>
        <p:nvSpPr>
          <p:cNvPr id="7" name="矩形 6"/>
          <p:cNvSpPr/>
          <p:nvPr/>
        </p:nvSpPr>
        <p:spPr>
          <a:xfrm>
            <a:off x="5399801" y="1518110"/>
            <a:ext cx="1644512" cy="9181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t>供水管网防灾布局设计</a:t>
            </a:r>
            <a:endParaRPr kumimoji="1" lang="zh-CN" altLang="en-US" dirty="0"/>
          </a:p>
        </p:txBody>
      </p:sp>
      <p:sp>
        <p:nvSpPr>
          <p:cNvPr id="8" name="矩形 7"/>
          <p:cNvSpPr/>
          <p:nvPr/>
        </p:nvSpPr>
        <p:spPr>
          <a:xfrm>
            <a:off x="7248940" y="1554184"/>
            <a:ext cx="1577008" cy="882097"/>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t>供水管网震害模拟统开发</a:t>
            </a:r>
            <a:endParaRPr kumimoji="1" lang="zh-CN" altLang="en-US" dirty="0"/>
          </a:p>
        </p:txBody>
      </p:sp>
      <p:sp>
        <p:nvSpPr>
          <p:cNvPr id="9" name="矩形 8"/>
          <p:cNvSpPr/>
          <p:nvPr/>
        </p:nvSpPr>
        <p:spPr>
          <a:xfrm>
            <a:off x="5262678" y="1086678"/>
            <a:ext cx="3762052" cy="1563662"/>
          </a:xfrm>
          <a:prstGeom prst="rect">
            <a:avLst/>
          </a:prstGeom>
          <a:noFill/>
          <a:ln>
            <a:solidFill>
              <a:srgbClr val="FF0000"/>
            </a:solidFill>
            <a:prstDash val="dash"/>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zh-CN" altLang="en-US">
              <a:ln>
                <a:solidFill>
                  <a:srgbClr val="FF0000"/>
                </a:solidFill>
                <a:prstDash val="dash"/>
              </a:ln>
              <a:noFill/>
            </a:endParaRPr>
          </a:p>
        </p:txBody>
      </p:sp>
      <p:sp>
        <p:nvSpPr>
          <p:cNvPr id="10" name="矩形 9"/>
          <p:cNvSpPr/>
          <p:nvPr/>
        </p:nvSpPr>
        <p:spPr>
          <a:xfrm>
            <a:off x="9820229" y="1086679"/>
            <a:ext cx="1788675" cy="1563662"/>
          </a:xfrm>
          <a:prstGeom prst="rect">
            <a:avLst/>
          </a:prstGeom>
          <a:noFill/>
          <a:ln>
            <a:solidFill>
              <a:srgbClr val="FF0000"/>
            </a:solidFill>
            <a:prstDash val="dash"/>
          </a:ln>
        </p:spPr>
        <p:style>
          <a:lnRef idx="2">
            <a:schemeClr val="accent5"/>
          </a:lnRef>
          <a:fillRef idx="1">
            <a:schemeClr val="lt1"/>
          </a:fillRef>
          <a:effectRef idx="0">
            <a:schemeClr val="accent5"/>
          </a:effectRef>
          <a:fontRef idx="minor">
            <a:schemeClr val="dk1"/>
          </a:fontRef>
        </p:style>
        <p:txBody>
          <a:bodyPr rtlCol="0" anchor="ctr"/>
          <a:lstStyle/>
          <a:p>
            <a:pPr algn="ctr"/>
            <a:endParaRPr kumimoji="1" lang="zh-CN" altLang="en-US">
              <a:ln>
                <a:solidFill>
                  <a:srgbClr val="FF0000"/>
                </a:solidFill>
                <a:prstDash val="dash"/>
              </a:ln>
              <a:noFill/>
            </a:endParaRPr>
          </a:p>
        </p:txBody>
      </p:sp>
      <p:sp>
        <p:nvSpPr>
          <p:cNvPr id="12" name="矩形 11"/>
          <p:cNvSpPr/>
          <p:nvPr/>
        </p:nvSpPr>
        <p:spPr>
          <a:xfrm>
            <a:off x="2020128" y="1128644"/>
            <a:ext cx="1067493" cy="389466"/>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600" dirty="0" smtClean="0"/>
              <a:t>性态研究</a:t>
            </a:r>
            <a:endParaRPr kumimoji="1" lang="zh-CN" altLang="en-US" sz="2400" dirty="0"/>
          </a:p>
        </p:txBody>
      </p:sp>
      <p:sp>
        <p:nvSpPr>
          <p:cNvPr id="14" name="矩形 13"/>
          <p:cNvSpPr/>
          <p:nvPr/>
        </p:nvSpPr>
        <p:spPr>
          <a:xfrm>
            <a:off x="6637222" y="1136375"/>
            <a:ext cx="1012963" cy="389466"/>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600" dirty="0" smtClean="0"/>
              <a:t>优化设计</a:t>
            </a:r>
            <a:endParaRPr kumimoji="1" lang="zh-CN" altLang="en-US" sz="2400" dirty="0"/>
          </a:p>
        </p:txBody>
      </p:sp>
      <p:sp>
        <p:nvSpPr>
          <p:cNvPr id="15" name="矩形 14"/>
          <p:cNvSpPr/>
          <p:nvPr/>
        </p:nvSpPr>
        <p:spPr>
          <a:xfrm>
            <a:off x="10252074" y="1155514"/>
            <a:ext cx="1044162" cy="389466"/>
          </a:xfrm>
          <a:prstGeom prst="rect">
            <a:avLst/>
          </a:prstGeom>
          <a:no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sz="1600" dirty="0"/>
              <a:t>震</a:t>
            </a:r>
            <a:r>
              <a:rPr kumimoji="1" lang="zh-CN" altLang="en-US" sz="1600" dirty="0" smtClean="0"/>
              <a:t>后控制</a:t>
            </a:r>
            <a:endParaRPr kumimoji="1" lang="zh-CN" altLang="en-US" sz="2400" dirty="0"/>
          </a:p>
        </p:txBody>
      </p:sp>
      <p:sp>
        <p:nvSpPr>
          <p:cNvPr id="16" name="右箭头 15"/>
          <p:cNvSpPr/>
          <p:nvPr/>
        </p:nvSpPr>
        <p:spPr>
          <a:xfrm>
            <a:off x="4531877" y="1773994"/>
            <a:ext cx="482600" cy="2032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右箭头 16"/>
          <p:cNvSpPr/>
          <p:nvPr/>
        </p:nvSpPr>
        <p:spPr>
          <a:xfrm>
            <a:off x="9096329" y="1773995"/>
            <a:ext cx="482600" cy="2032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29" name="组合 28"/>
          <p:cNvGrpSpPr/>
          <p:nvPr/>
        </p:nvGrpSpPr>
        <p:grpSpPr>
          <a:xfrm>
            <a:off x="8037444" y="2436280"/>
            <a:ext cx="3010516" cy="2396977"/>
            <a:chOff x="8037444" y="2436280"/>
            <a:chExt cx="3010516" cy="2396977"/>
          </a:xfrm>
        </p:grpSpPr>
        <p:sp>
          <p:nvSpPr>
            <p:cNvPr id="24" name="矩形 23"/>
            <p:cNvSpPr/>
            <p:nvPr/>
          </p:nvSpPr>
          <p:spPr>
            <a:xfrm>
              <a:off x="8200138" y="2916144"/>
              <a:ext cx="2580387" cy="530532"/>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en-US" dirty="0" smtClean="0"/>
                <a:t>建立地震破坏管网信息</a:t>
              </a:r>
              <a:endParaRPr kumimoji="1" lang="zh-CN" altLang="en-US" dirty="0"/>
            </a:p>
          </p:txBody>
        </p:sp>
        <p:sp>
          <p:nvSpPr>
            <p:cNvPr id="25" name="矩形 24"/>
            <p:cNvSpPr/>
            <p:nvPr/>
          </p:nvSpPr>
          <p:spPr>
            <a:xfrm>
              <a:off x="8221446" y="3615213"/>
              <a:ext cx="2826514" cy="512065"/>
            </a:xfrm>
            <a:prstGeom prst="rect">
              <a:avLst/>
            </a:prstGeom>
            <a:solidFill>
              <a:srgbClr val="FFC000"/>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en-US" dirty="0" smtClean="0"/>
                <a:t>调用程序计算水力平差</a:t>
              </a:r>
              <a:endParaRPr kumimoji="1" lang="zh-CN" altLang="en-US" dirty="0"/>
            </a:p>
          </p:txBody>
        </p:sp>
        <p:sp>
          <p:nvSpPr>
            <p:cNvPr id="26" name="矩形 25"/>
            <p:cNvSpPr/>
            <p:nvPr/>
          </p:nvSpPr>
          <p:spPr>
            <a:xfrm>
              <a:off x="8255154" y="4317385"/>
              <a:ext cx="1897454" cy="515872"/>
            </a:xfrm>
            <a:prstGeom prst="rect">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en-US" dirty="0" smtClean="0"/>
                <a:t>输出计算结果</a:t>
              </a:r>
              <a:endParaRPr kumimoji="1" lang="zh-CN" altLang="en-US" dirty="0"/>
            </a:p>
          </p:txBody>
        </p:sp>
        <p:cxnSp>
          <p:nvCxnSpPr>
            <p:cNvPr id="19" name="肘形连接符 18"/>
            <p:cNvCxnSpPr>
              <a:stCxn id="8" idx="2"/>
              <a:endCxn id="24" idx="1"/>
            </p:cNvCxnSpPr>
            <p:nvPr/>
          </p:nvCxnSpPr>
          <p:spPr>
            <a:xfrm rot="16200000" flipH="1">
              <a:off x="7746227" y="2727498"/>
              <a:ext cx="745129" cy="16269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2" name="肘形连接符 21"/>
            <p:cNvCxnSpPr>
              <a:endCxn id="25" idx="1"/>
            </p:cNvCxnSpPr>
            <p:nvPr/>
          </p:nvCxnSpPr>
          <p:spPr>
            <a:xfrm rot="16200000" flipH="1">
              <a:off x="7784527" y="3434327"/>
              <a:ext cx="689836" cy="18400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8" name="肘形连接符 27"/>
            <p:cNvCxnSpPr>
              <a:endCxn id="26" idx="1"/>
            </p:cNvCxnSpPr>
            <p:nvPr/>
          </p:nvCxnSpPr>
          <p:spPr>
            <a:xfrm rot="16200000" flipH="1">
              <a:off x="7794261" y="4114428"/>
              <a:ext cx="704076" cy="217710"/>
            </a:xfrm>
            <a:prstGeom prst="bentConnector2">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25733753"/>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1+#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工作</a:t>
            </a:r>
            <a:r>
              <a:rPr lang="zh-CN" altLang="en-US" dirty="0" smtClean="0"/>
              <a:t>进展</a:t>
            </a:r>
            <a:endParaRPr lang="zh-CN" altLang="en-US" dirty="0"/>
          </a:p>
        </p:txBody>
      </p:sp>
      <p:sp>
        <p:nvSpPr>
          <p:cNvPr id="3" name="文本框 2"/>
          <p:cNvSpPr txBox="1"/>
          <p:nvPr/>
        </p:nvSpPr>
        <p:spPr>
          <a:xfrm>
            <a:off x="935682" y="1076804"/>
            <a:ext cx="1200150" cy="452432"/>
          </a:xfrm>
          <a:prstGeom prst="rect">
            <a:avLst/>
          </a:prstGeom>
        </p:spPr>
        <p:txBody>
          <a:bodyPr wrap="square" rtlCol="0">
            <a:spAutoFit/>
          </a:bodyPr>
          <a:lstStyle/>
          <a:p>
            <a:pPr marL="0" indent="0">
              <a:lnSpc>
                <a:spcPct val="130000"/>
              </a:lnSpc>
              <a:buNone/>
            </a:pPr>
            <a:r>
              <a:rPr lang="zh-CN" altLang="en-US" dirty="0" smtClean="0">
                <a:solidFill>
                  <a:schemeClr val="accent1"/>
                </a:solidFill>
              </a:rPr>
              <a:t>理论基础</a:t>
            </a:r>
          </a:p>
        </p:txBody>
      </p:sp>
      <p:sp>
        <p:nvSpPr>
          <p:cNvPr id="4" name="Rectangle 2"/>
          <p:cNvSpPr>
            <a:spLocks noChangeArrowheads="1"/>
          </p:cNvSpPr>
          <p:nvPr/>
        </p:nvSpPr>
        <p:spPr bwMode="auto">
          <a:xfrm>
            <a:off x="1977390" y="385191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文本框 5"/>
          <p:cNvSpPr txBox="1"/>
          <p:nvPr/>
        </p:nvSpPr>
        <p:spPr>
          <a:xfrm>
            <a:off x="1535757" y="1725930"/>
            <a:ext cx="7974003" cy="1134862"/>
          </a:xfrm>
          <a:prstGeom prst="rect">
            <a:avLst/>
          </a:prstGeom>
        </p:spPr>
        <p:txBody>
          <a:bodyPr wrap="square" rtlCol="0">
            <a:spAutoFit/>
          </a:bodyPr>
          <a:lstStyle/>
          <a:p>
            <a:pPr marL="0" indent="0">
              <a:lnSpc>
                <a:spcPct val="130000"/>
              </a:lnSpc>
              <a:buNone/>
            </a:pPr>
            <a:r>
              <a:rPr lang="zh-CN" altLang="en-US" dirty="0" smtClean="0">
                <a:solidFill>
                  <a:schemeClr val="bg1">
                    <a:lumMod val="50000"/>
                  </a:schemeClr>
                </a:solidFill>
              </a:rPr>
              <a:t>传统</a:t>
            </a:r>
            <a:r>
              <a:rPr lang="en-US" altLang="zh-CN" dirty="0" smtClean="0">
                <a:solidFill>
                  <a:schemeClr val="bg1">
                    <a:lumMod val="50000"/>
                  </a:schemeClr>
                </a:solidFill>
              </a:rPr>
              <a:t>DDA</a:t>
            </a:r>
            <a:r>
              <a:rPr lang="zh-CN" altLang="en-US" dirty="0" smtClean="0">
                <a:solidFill>
                  <a:schemeClr val="bg1">
                    <a:lumMod val="50000"/>
                  </a:schemeClr>
                </a:solidFill>
              </a:rPr>
              <a:t>分析模型</a:t>
            </a:r>
            <a:endParaRPr lang="en-US" altLang="zh-CN" dirty="0" smtClean="0">
              <a:solidFill>
                <a:schemeClr val="bg1">
                  <a:lumMod val="50000"/>
                </a:schemeClr>
              </a:solidFill>
            </a:endParaRPr>
          </a:p>
          <a:p>
            <a:pPr marL="0" indent="0">
              <a:lnSpc>
                <a:spcPct val="130000"/>
              </a:lnSpc>
              <a:buNone/>
            </a:pPr>
            <a:endParaRPr lang="en-US" altLang="zh-CN" dirty="0">
              <a:solidFill>
                <a:schemeClr val="bg1">
                  <a:lumMod val="50000"/>
                </a:schemeClr>
              </a:solidFill>
            </a:endParaRPr>
          </a:p>
          <a:p>
            <a:pPr marL="0" indent="0">
              <a:lnSpc>
                <a:spcPct val="130000"/>
              </a:lnSpc>
              <a:buNone/>
            </a:pPr>
            <a:r>
              <a:rPr lang="zh-CN" altLang="en-US" dirty="0" smtClean="0">
                <a:solidFill>
                  <a:schemeClr val="bg1">
                    <a:lumMod val="50000"/>
                  </a:schemeClr>
                </a:solidFill>
              </a:rPr>
              <a:t>低压</a:t>
            </a:r>
            <a:r>
              <a:rPr lang="en-US" altLang="zh-CN" dirty="0" smtClean="0">
                <a:solidFill>
                  <a:schemeClr val="bg1">
                    <a:lumMod val="50000"/>
                  </a:schemeClr>
                </a:solidFill>
              </a:rPr>
              <a:t>PDD</a:t>
            </a:r>
            <a:r>
              <a:rPr lang="zh-CN" altLang="en-US" dirty="0" smtClean="0">
                <a:solidFill>
                  <a:schemeClr val="bg1">
                    <a:lumMod val="50000"/>
                  </a:schemeClr>
                </a:solidFill>
              </a:rPr>
              <a:t>分析模型</a:t>
            </a:r>
          </a:p>
        </p:txBody>
      </p:sp>
      <p:sp>
        <p:nvSpPr>
          <p:cNvPr id="7" name="Rectangle 6"/>
          <p:cNvSpPr>
            <a:spLocks noChangeArrowheads="1"/>
          </p:cNvSpPr>
          <p:nvPr/>
        </p:nvSpPr>
        <p:spPr bwMode="auto">
          <a:xfrm>
            <a:off x="1540105" y="3276599"/>
            <a:ext cx="14301017"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8" name="对象 7"/>
          <p:cNvGraphicFramePr>
            <a:graphicFrameLocks noChangeAspect="1"/>
          </p:cNvGraphicFramePr>
          <p:nvPr>
            <p:extLst>
              <p:ext uri="{D42A27DB-BD31-4B8C-83A1-F6EECF244321}">
                <p14:modId xmlns:p14="http://schemas.microsoft.com/office/powerpoint/2010/main" val="4119341449"/>
              </p:ext>
            </p:extLst>
          </p:nvPr>
        </p:nvGraphicFramePr>
        <p:xfrm>
          <a:off x="1540105" y="3276600"/>
          <a:ext cx="3535475" cy="2692400"/>
        </p:xfrm>
        <a:graphic>
          <a:graphicData uri="http://schemas.openxmlformats.org/presentationml/2006/ole">
            <mc:AlternateContent xmlns:mc="http://schemas.openxmlformats.org/markup-compatibility/2006">
              <mc:Choice xmlns:v="urn:schemas-microsoft-com:vml" Requires="v">
                <p:oleObj spid="_x0000_s1125" r:id="rId3" imgW="4159568" imgH="2887028" progId="Origin50.Graph">
                  <p:embed/>
                </p:oleObj>
              </mc:Choice>
              <mc:Fallback>
                <p:oleObj r:id="rId3" imgW="4159568" imgH="2887028" progId="Origin50.Graph">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l="7616" t="9227" r="12636" b="3865"/>
                      <a:stretch>
                        <a:fillRect/>
                      </a:stretch>
                    </p:blipFill>
                    <p:spPr bwMode="auto">
                      <a:xfrm>
                        <a:off x="1540105" y="3276600"/>
                        <a:ext cx="3535475" cy="2692400"/>
                      </a:xfrm>
                      <a:prstGeom prst="rect">
                        <a:avLst/>
                      </a:prstGeom>
                      <a:noFill/>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569151391"/>
              </p:ext>
            </p:extLst>
          </p:nvPr>
        </p:nvGraphicFramePr>
        <p:xfrm>
          <a:off x="5910731" y="3276600"/>
          <a:ext cx="3711753" cy="968830"/>
        </p:xfrm>
        <a:graphic>
          <a:graphicData uri="http://schemas.openxmlformats.org/presentationml/2006/ole">
            <mc:AlternateContent xmlns:mc="http://schemas.openxmlformats.org/markup-compatibility/2006">
              <mc:Choice xmlns:v="urn:schemas-microsoft-com:vml" Requires="v">
                <p:oleObj spid="_x0000_s1126" r:id="rId5" imgW="2806700" imgH="736600" progId="Equation.DSMT4">
                  <p:embed/>
                </p:oleObj>
              </mc:Choice>
              <mc:Fallback>
                <p:oleObj r:id="rId5" imgW="2806700" imgH="736600" progId="Equation.DSMT4">
                  <p:embed/>
                  <p:pic>
                    <p:nvPicPr>
                      <p:cNvPr id="41" name="对象 4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10731" y="3276600"/>
                        <a:ext cx="3711753" cy="968830"/>
                      </a:xfrm>
                      <a:prstGeom prst="rect">
                        <a:avLst/>
                      </a:prstGeom>
                      <a:noFill/>
                      <a:ln>
                        <a:solidFill>
                          <a:srgbClr val="F23C00"/>
                        </a:solidFill>
                      </a:ln>
                    </p:spPr>
                  </p:pic>
                </p:oleObj>
              </mc:Fallback>
            </mc:AlternateContent>
          </a:graphicData>
        </a:graphic>
      </p:graphicFrame>
    </p:spTree>
    <p:extLst>
      <p:ext uri="{BB962C8B-B14F-4D97-AF65-F5344CB8AC3E}">
        <p14:creationId xmlns:p14="http://schemas.microsoft.com/office/powerpoint/2010/main" val="1407800501"/>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randombar(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工作进展</a:t>
            </a:r>
            <a:r>
              <a:rPr lang="en-US" altLang="zh-CN" dirty="0" smtClean="0"/>
              <a:t>——</a:t>
            </a:r>
            <a:r>
              <a:rPr lang="zh-CN" altLang="en-US" dirty="0" smtClean="0"/>
              <a:t>计算案例</a:t>
            </a:r>
            <a:endParaRPr lang="zh-CN" altLang="en-US" dirty="0"/>
          </a:p>
        </p:txBody>
      </p:sp>
      <p:pic>
        <p:nvPicPr>
          <p:cNvPr id="3" name="图片 2"/>
          <p:cNvPicPr>
            <a:picLocks noChangeAspect="1"/>
          </p:cNvPicPr>
          <p:nvPr/>
        </p:nvPicPr>
        <p:blipFill rotWithShape="1">
          <a:blip r:embed="rId2"/>
          <a:srcRect t="30359" b="35269"/>
          <a:stretch/>
        </p:blipFill>
        <p:spPr>
          <a:xfrm>
            <a:off x="176212" y="933450"/>
            <a:ext cx="5126990" cy="1466850"/>
          </a:xfrm>
          <a:prstGeom prst="rect">
            <a:avLst/>
          </a:prstGeom>
        </p:spPr>
      </p:pic>
      <p:graphicFrame>
        <p:nvGraphicFramePr>
          <p:cNvPr id="4" name="表格 3"/>
          <p:cNvGraphicFramePr>
            <a:graphicFrameLocks noGrp="1"/>
          </p:cNvGraphicFramePr>
          <p:nvPr>
            <p:extLst>
              <p:ext uri="{D42A27DB-BD31-4B8C-83A1-F6EECF244321}">
                <p14:modId xmlns:p14="http://schemas.microsoft.com/office/powerpoint/2010/main" val="40725751"/>
              </p:ext>
            </p:extLst>
          </p:nvPr>
        </p:nvGraphicFramePr>
        <p:xfrm>
          <a:off x="3948537" y="2738542"/>
          <a:ext cx="8128000" cy="2214880"/>
        </p:xfrm>
        <a:graphic>
          <a:graphicData uri="http://schemas.openxmlformats.org/drawingml/2006/table">
            <a:tbl>
              <a:tblPr firstRow="1" bandRow="1">
                <a:tableStyleId>{5C22544A-7EE6-4342-B048-85BDC9FD1C3A}</a:tableStyleId>
              </a:tblPr>
              <a:tblGrid>
                <a:gridCol w="1625600">
                  <a:extLst>
                    <a:ext uri="{9D8B030D-6E8A-4147-A177-3AD203B41FA5}">
                      <a16:colId xmlns:a16="http://schemas.microsoft.com/office/drawing/2014/main" val="1888970018"/>
                    </a:ext>
                  </a:extLst>
                </a:gridCol>
                <a:gridCol w="1625600">
                  <a:extLst>
                    <a:ext uri="{9D8B030D-6E8A-4147-A177-3AD203B41FA5}">
                      <a16:colId xmlns:a16="http://schemas.microsoft.com/office/drawing/2014/main" val="453353652"/>
                    </a:ext>
                  </a:extLst>
                </a:gridCol>
                <a:gridCol w="1625600">
                  <a:extLst>
                    <a:ext uri="{9D8B030D-6E8A-4147-A177-3AD203B41FA5}">
                      <a16:colId xmlns:a16="http://schemas.microsoft.com/office/drawing/2014/main" val="3226755496"/>
                    </a:ext>
                  </a:extLst>
                </a:gridCol>
                <a:gridCol w="1625600">
                  <a:extLst>
                    <a:ext uri="{9D8B030D-6E8A-4147-A177-3AD203B41FA5}">
                      <a16:colId xmlns:a16="http://schemas.microsoft.com/office/drawing/2014/main" val="4229117946"/>
                    </a:ext>
                  </a:extLst>
                </a:gridCol>
                <a:gridCol w="1625600">
                  <a:extLst>
                    <a:ext uri="{9D8B030D-6E8A-4147-A177-3AD203B41FA5}">
                      <a16:colId xmlns:a16="http://schemas.microsoft.com/office/drawing/2014/main" val="2859421981"/>
                    </a:ext>
                  </a:extLst>
                </a:gridCol>
              </a:tblGrid>
              <a:tr h="185420">
                <a:tc rowSpan="2">
                  <a:txBody>
                    <a:bodyPr/>
                    <a:lstStyle/>
                    <a:p>
                      <a:pPr algn="ctr"/>
                      <a:r>
                        <a:rPr lang="zh-CN" altLang="en-US" dirty="0" smtClean="0"/>
                        <a:t>节点</a:t>
                      </a:r>
                      <a:r>
                        <a:rPr lang="en-US" altLang="zh-CN" dirty="0" smtClean="0"/>
                        <a:t>ID</a:t>
                      </a:r>
                      <a:endParaRPr lang="zh-CN" altLang="en-US" dirty="0"/>
                    </a:p>
                  </a:txBody>
                  <a:tcPr anchor="ctr"/>
                </a:tc>
                <a:tc gridSpan="2">
                  <a:txBody>
                    <a:bodyPr/>
                    <a:lstStyle/>
                    <a:p>
                      <a:pPr algn="ctr"/>
                      <a:r>
                        <a:rPr lang="en-US" altLang="zh-CN" dirty="0" smtClean="0"/>
                        <a:t>DDA</a:t>
                      </a:r>
                      <a:endParaRPr lang="zh-CN" altLang="en-US" dirty="0"/>
                    </a:p>
                  </a:txBody>
                  <a:tcPr anchor="ctr"/>
                </a:tc>
                <a:tc hMerge="1">
                  <a:txBody>
                    <a:bodyPr/>
                    <a:lstStyle/>
                    <a:p>
                      <a:pPr algn="ctr"/>
                      <a:endParaRPr lang="zh-CN" altLang="en-US" dirty="0"/>
                    </a:p>
                  </a:txBody>
                  <a:tcPr anchor="ctr"/>
                </a:tc>
                <a:tc gridSpan="2">
                  <a:txBody>
                    <a:bodyPr/>
                    <a:lstStyle/>
                    <a:p>
                      <a:pPr algn="ctr"/>
                      <a:r>
                        <a:rPr lang="en-US" altLang="zh-CN" dirty="0" smtClean="0"/>
                        <a:t>PDD</a:t>
                      </a:r>
                      <a:endParaRPr lang="zh-CN" altLang="en-US" dirty="0"/>
                    </a:p>
                  </a:txBody>
                  <a:tcPr anchor="ctr"/>
                </a:tc>
                <a:tc hMerge="1">
                  <a:txBody>
                    <a:bodyPr/>
                    <a:lstStyle/>
                    <a:p>
                      <a:pPr algn="ctr"/>
                      <a:endParaRPr lang="zh-CN" altLang="en-US" dirty="0"/>
                    </a:p>
                  </a:txBody>
                  <a:tcPr anchor="ctr"/>
                </a:tc>
                <a:extLst>
                  <a:ext uri="{0D108BD9-81ED-4DB2-BD59-A6C34878D82A}">
                    <a16:rowId xmlns:a16="http://schemas.microsoft.com/office/drawing/2014/main" val="427945700"/>
                  </a:ext>
                </a:extLst>
              </a:tr>
              <a:tr h="185420">
                <a:tc vMerge="1">
                  <a:txBody>
                    <a:bodyPr/>
                    <a:lstStyle/>
                    <a:p>
                      <a:endParaRPr lang="zh-CN"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压力</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压力</a:t>
                      </a:r>
                    </a:p>
                  </a:txBody>
                  <a:tcPr anchor="ctr">
                    <a:solidFill>
                      <a:schemeClr val="accent2">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压力</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压力</a:t>
                      </a:r>
                    </a:p>
                  </a:txBody>
                  <a:tcPr anchor="ctr">
                    <a:solidFill>
                      <a:schemeClr val="accent2">
                        <a:lumMod val="75000"/>
                      </a:schemeClr>
                    </a:solidFill>
                  </a:tcPr>
                </a:tc>
                <a:extLst>
                  <a:ext uri="{0D108BD9-81ED-4DB2-BD59-A6C34878D82A}">
                    <a16:rowId xmlns:a16="http://schemas.microsoft.com/office/drawing/2014/main" val="1649616515"/>
                  </a:ext>
                </a:extLst>
              </a:tr>
              <a:tr h="370840">
                <a:tc>
                  <a:txBody>
                    <a:bodyPr/>
                    <a:lstStyle/>
                    <a:p>
                      <a:pPr algn="ctr"/>
                      <a:r>
                        <a:rPr lang="en-US" altLang="zh-CN" dirty="0" smtClean="0"/>
                        <a:t>J-1</a:t>
                      </a:r>
                      <a:endParaRPr lang="zh-CN" altLang="en-US" dirty="0"/>
                    </a:p>
                  </a:txBody>
                  <a:tcPr anchor="ctr"/>
                </a:tc>
                <a:tc>
                  <a:txBody>
                    <a:bodyPr/>
                    <a:lstStyle/>
                    <a:p>
                      <a:pPr algn="ctr"/>
                      <a:r>
                        <a:rPr lang="en-US" altLang="zh-CN" dirty="0" smtClean="0"/>
                        <a:t>5.14</a:t>
                      </a:r>
                      <a:endParaRPr lang="zh-CN" altLang="en-US" dirty="0"/>
                    </a:p>
                  </a:txBody>
                  <a:tcPr anchor="ctr"/>
                </a:tc>
                <a:tc>
                  <a:txBody>
                    <a:bodyPr/>
                    <a:lstStyle/>
                    <a:p>
                      <a:pPr algn="ctr"/>
                      <a:r>
                        <a:rPr lang="en-US" altLang="zh-CN" dirty="0" smtClean="0"/>
                        <a:t>5.14</a:t>
                      </a:r>
                      <a:endParaRPr lang="zh-CN" altLang="en-US" dirty="0"/>
                    </a:p>
                  </a:txBody>
                  <a:tcPr anchor="ctr">
                    <a:solidFill>
                      <a:schemeClr val="accent2">
                        <a:lumMod val="75000"/>
                      </a:schemeClr>
                    </a:solidFill>
                  </a:tcPr>
                </a:tc>
                <a:tc>
                  <a:txBody>
                    <a:bodyPr/>
                    <a:lstStyle/>
                    <a:p>
                      <a:pPr algn="ctr"/>
                      <a:r>
                        <a:rPr lang="en-US" altLang="zh-CN" dirty="0" smtClean="0"/>
                        <a:t>8.30</a:t>
                      </a:r>
                      <a:endParaRPr lang="zh-CN" altLang="en-US" dirty="0"/>
                    </a:p>
                  </a:txBody>
                  <a:tcPr anchor="ctr"/>
                </a:tc>
                <a:tc>
                  <a:txBody>
                    <a:bodyPr/>
                    <a:lstStyle/>
                    <a:p>
                      <a:pPr algn="ctr"/>
                      <a:r>
                        <a:rPr lang="en-US" altLang="zh-CN" dirty="0" smtClean="0"/>
                        <a:t>8.2915</a:t>
                      </a:r>
                      <a:endParaRPr lang="zh-CN" altLang="en-US" dirty="0"/>
                    </a:p>
                  </a:txBody>
                  <a:tcPr anchor="ctr">
                    <a:solidFill>
                      <a:schemeClr val="accent2">
                        <a:lumMod val="75000"/>
                      </a:schemeClr>
                    </a:solidFill>
                  </a:tcPr>
                </a:tc>
                <a:extLst>
                  <a:ext uri="{0D108BD9-81ED-4DB2-BD59-A6C34878D82A}">
                    <a16:rowId xmlns:a16="http://schemas.microsoft.com/office/drawing/2014/main" val="1373624607"/>
                  </a:ext>
                </a:extLst>
              </a:tr>
              <a:tr h="370840">
                <a:tc>
                  <a:txBody>
                    <a:bodyPr/>
                    <a:lstStyle/>
                    <a:p>
                      <a:pPr algn="ctr"/>
                      <a:r>
                        <a:rPr lang="en-US" altLang="zh-CN" dirty="0" smtClean="0"/>
                        <a:t>J-2</a:t>
                      </a:r>
                      <a:endParaRPr lang="zh-CN" altLang="en-US" dirty="0"/>
                    </a:p>
                  </a:txBody>
                  <a:tcPr anchor="ctr"/>
                </a:tc>
                <a:tc>
                  <a:txBody>
                    <a:bodyPr/>
                    <a:lstStyle/>
                    <a:p>
                      <a:pPr algn="ctr"/>
                      <a:r>
                        <a:rPr lang="en-US" altLang="zh-CN" dirty="0" smtClean="0"/>
                        <a:t>0.71</a:t>
                      </a:r>
                      <a:endParaRPr lang="zh-CN" altLang="en-US" dirty="0"/>
                    </a:p>
                  </a:txBody>
                  <a:tcPr anchor="ctr"/>
                </a:tc>
                <a:tc>
                  <a:txBody>
                    <a:bodyPr/>
                    <a:lstStyle/>
                    <a:p>
                      <a:pPr algn="ctr"/>
                      <a:r>
                        <a:rPr lang="en-US" altLang="zh-CN" dirty="0" smtClean="0"/>
                        <a:t>0.71</a:t>
                      </a:r>
                      <a:endParaRPr lang="zh-CN" altLang="en-US" dirty="0"/>
                    </a:p>
                  </a:txBody>
                  <a:tcPr anchor="ctr">
                    <a:solidFill>
                      <a:schemeClr val="accent2">
                        <a:lumMod val="75000"/>
                      </a:schemeClr>
                    </a:solidFill>
                  </a:tcPr>
                </a:tc>
                <a:tc>
                  <a:txBody>
                    <a:bodyPr/>
                    <a:lstStyle/>
                    <a:p>
                      <a:pPr algn="ctr"/>
                      <a:r>
                        <a:rPr lang="en-US" altLang="zh-CN" dirty="0" smtClean="0"/>
                        <a:t>8.16</a:t>
                      </a:r>
                      <a:endParaRPr lang="zh-CN" altLang="en-US" dirty="0"/>
                    </a:p>
                  </a:txBody>
                  <a:tcPr anchor="ctr"/>
                </a:tc>
                <a:tc>
                  <a:txBody>
                    <a:bodyPr/>
                    <a:lstStyle/>
                    <a:p>
                      <a:pPr algn="ctr"/>
                      <a:r>
                        <a:rPr lang="en-US" altLang="zh-CN" dirty="0" smtClean="0"/>
                        <a:t>8.1557</a:t>
                      </a:r>
                      <a:endParaRPr lang="zh-CN" altLang="en-US" dirty="0"/>
                    </a:p>
                  </a:txBody>
                  <a:tcPr anchor="ctr">
                    <a:solidFill>
                      <a:schemeClr val="accent2">
                        <a:lumMod val="75000"/>
                      </a:schemeClr>
                    </a:solidFill>
                  </a:tcPr>
                </a:tc>
                <a:extLst>
                  <a:ext uri="{0D108BD9-81ED-4DB2-BD59-A6C34878D82A}">
                    <a16:rowId xmlns:a16="http://schemas.microsoft.com/office/drawing/2014/main" val="52504913"/>
                  </a:ext>
                </a:extLst>
              </a:tr>
              <a:tr h="370840">
                <a:tc>
                  <a:txBody>
                    <a:bodyPr/>
                    <a:lstStyle/>
                    <a:p>
                      <a:pPr algn="ctr"/>
                      <a:r>
                        <a:rPr lang="en-US" altLang="zh-CN" dirty="0" smtClean="0"/>
                        <a:t>J-3</a:t>
                      </a:r>
                      <a:endParaRPr lang="zh-CN" altLang="en-US" dirty="0"/>
                    </a:p>
                  </a:txBody>
                  <a:tcPr anchor="ctr"/>
                </a:tc>
                <a:tc>
                  <a:txBody>
                    <a:bodyPr/>
                    <a:lstStyle/>
                    <a:p>
                      <a:pPr algn="ctr"/>
                      <a:r>
                        <a:rPr lang="en-US" altLang="zh-CN" dirty="0" smtClean="0"/>
                        <a:t>-9.84</a:t>
                      </a:r>
                      <a:endParaRPr lang="zh-CN" altLang="en-US" dirty="0"/>
                    </a:p>
                  </a:txBody>
                  <a:tcPr anchor="ctr"/>
                </a:tc>
                <a:tc>
                  <a:txBody>
                    <a:bodyPr/>
                    <a:lstStyle/>
                    <a:p>
                      <a:pPr algn="ctr"/>
                      <a:r>
                        <a:rPr lang="en-US" altLang="zh-CN" dirty="0" smtClean="0"/>
                        <a:t>-9.84</a:t>
                      </a:r>
                      <a:endParaRPr lang="zh-CN" altLang="en-US" dirty="0"/>
                    </a:p>
                  </a:txBody>
                  <a:tcPr anchor="ctr">
                    <a:solidFill>
                      <a:schemeClr val="accent2">
                        <a:lumMod val="75000"/>
                      </a:schemeClr>
                    </a:solidFill>
                  </a:tcPr>
                </a:tc>
                <a:tc>
                  <a:txBody>
                    <a:bodyPr/>
                    <a:lstStyle/>
                    <a:p>
                      <a:pPr algn="ctr"/>
                      <a:r>
                        <a:rPr lang="en-US" altLang="zh-CN" dirty="0" smtClean="0"/>
                        <a:t>3.55</a:t>
                      </a:r>
                      <a:endParaRPr lang="zh-CN" altLang="en-US" dirty="0"/>
                    </a:p>
                  </a:txBody>
                  <a:tcPr anchor="ctr"/>
                </a:tc>
                <a:tc>
                  <a:txBody>
                    <a:bodyPr/>
                    <a:lstStyle/>
                    <a:p>
                      <a:pPr algn="ctr"/>
                      <a:r>
                        <a:rPr lang="en-US" altLang="zh-CN" dirty="0" smtClean="0"/>
                        <a:t>3.5468</a:t>
                      </a:r>
                      <a:endParaRPr lang="zh-CN" altLang="en-US" dirty="0"/>
                    </a:p>
                  </a:txBody>
                  <a:tcPr anchor="ctr">
                    <a:solidFill>
                      <a:schemeClr val="accent2">
                        <a:lumMod val="75000"/>
                      </a:schemeClr>
                    </a:solidFill>
                  </a:tcPr>
                </a:tc>
                <a:extLst>
                  <a:ext uri="{0D108BD9-81ED-4DB2-BD59-A6C34878D82A}">
                    <a16:rowId xmlns:a16="http://schemas.microsoft.com/office/drawing/2014/main" val="3358873839"/>
                  </a:ext>
                </a:extLst>
              </a:tr>
              <a:tr h="370840">
                <a:tc>
                  <a:txBody>
                    <a:bodyPr/>
                    <a:lstStyle/>
                    <a:p>
                      <a:pPr algn="ctr"/>
                      <a:r>
                        <a:rPr lang="en-US" altLang="zh-CN" dirty="0" smtClean="0"/>
                        <a:t>J-4</a:t>
                      </a:r>
                      <a:endParaRPr lang="zh-CN" altLang="en-US" dirty="0"/>
                    </a:p>
                  </a:txBody>
                  <a:tcPr anchor="ctr"/>
                </a:tc>
                <a:tc>
                  <a:txBody>
                    <a:bodyPr/>
                    <a:lstStyle/>
                    <a:p>
                      <a:pPr algn="ctr"/>
                      <a:r>
                        <a:rPr lang="en-US" altLang="zh-CN" dirty="0" smtClean="0"/>
                        <a:t>-7.87</a:t>
                      </a:r>
                      <a:endParaRPr lang="zh-CN" altLang="en-US" dirty="0"/>
                    </a:p>
                  </a:txBody>
                  <a:tcPr anchor="ctr"/>
                </a:tc>
                <a:tc>
                  <a:txBody>
                    <a:bodyPr/>
                    <a:lstStyle/>
                    <a:p>
                      <a:pPr algn="ctr"/>
                      <a:r>
                        <a:rPr lang="en-US" altLang="zh-CN" dirty="0" smtClean="0"/>
                        <a:t>-7.87</a:t>
                      </a:r>
                      <a:endParaRPr lang="zh-CN" altLang="en-US" dirty="0"/>
                    </a:p>
                  </a:txBody>
                  <a:tcPr anchor="ctr">
                    <a:solidFill>
                      <a:schemeClr val="accent2">
                        <a:lumMod val="75000"/>
                      </a:schemeClr>
                    </a:solidFill>
                  </a:tcPr>
                </a:tc>
                <a:tc>
                  <a:txBody>
                    <a:bodyPr/>
                    <a:lstStyle/>
                    <a:p>
                      <a:pPr algn="ctr"/>
                      <a:r>
                        <a:rPr lang="en-US" altLang="zh-CN" dirty="0" smtClean="0"/>
                        <a:t>7.35</a:t>
                      </a:r>
                      <a:endParaRPr lang="zh-CN" altLang="en-US" dirty="0"/>
                    </a:p>
                  </a:txBody>
                  <a:tcPr anchor="ctr"/>
                </a:tc>
                <a:tc>
                  <a:txBody>
                    <a:bodyPr/>
                    <a:lstStyle/>
                    <a:p>
                      <a:pPr algn="ctr"/>
                      <a:r>
                        <a:rPr lang="en-US" altLang="zh-CN" dirty="0" smtClean="0"/>
                        <a:t>7.3472</a:t>
                      </a:r>
                      <a:endParaRPr lang="zh-CN" altLang="en-US" dirty="0"/>
                    </a:p>
                  </a:txBody>
                  <a:tcPr anchor="ctr">
                    <a:solidFill>
                      <a:schemeClr val="accent2">
                        <a:lumMod val="75000"/>
                      </a:schemeClr>
                    </a:solidFill>
                  </a:tcPr>
                </a:tc>
                <a:extLst>
                  <a:ext uri="{0D108BD9-81ED-4DB2-BD59-A6C34878D82A}">
                    <a16:rowId xmlns:a16="http://schemas.microsoft.com/office/drawing/2014/main" val="1613928635"/>
                  </a:ext>
                </a:extLst>
              </a:tr>
            </a:tbl>
          </a:graphicData>
        </a:graphic>
      </p:graphicFrame>
      <p:graphicFrame>
        <p:nvGraphicFramePr>
          <p:cNvPr id="5" name="表格 4"/>
          <p:cNvGraphicFramePr>
            <a:graphicFrameLocks noGrp="1"/>
          </p:cNvGraphicFramePr>
          <p:nvPr>
            <p:extLst>
              <p:ext uri="{D42A27DB-BD31-4B8C-83A1-F6EECF244321}">
                <p14:modId xmlns:p14="http://schemas.microsoft.com/office/powerpoint/2010/main" val="1892963268"/>
              </p:ext>
            </p:extLst>
          </p:nvPr>
        </p:nvGraphicFramePr>
        <p:xfrm>
          <a:off x="5303202" y="1293071"/>
          <a:ext cx="6773335" cy="1112520"/>
        </p:xfrm>
        <a:graphic>
          <a:graphicData uri="http://schemas.openxmlformats.org/drawingml/2006/table">
            <a:tbl>
              <a:tblPr firstRow="1" bandRow="1">
                <a:tableStyleId>{5C22544A-7EE6-4342-B048-85BDC9FD1C3A}</a:tableStyleId>
              </a:tblPr>
              <a:tblGrid>
                <a:gridCol w="1354667">
                  <a:extLst>
                    <a:ext uri="{9D8B030D-6E8A-4147-A177-3AD203B41FA5}">
                      <a16:colId xmlns:a16="http://schemas.microsoft.com/office/drawing/2014/main" val="2886341841"/>
                    </a:ext>
                  </a:extLst>
                </a:gridCol>
                <a:gridCol w="1354667">
                  <a:extLst>
                    <a:ext uri="{9D8B030D-6E8A-4147-A177-3AD203B41FA5}">
                      <a16:colId xmlns:a16="http://schemas.microsoft.com/office/drawing/2014/main" val="3464078807"/>
                    </a:ext>
                  </a:extLst>
                </a:gridCol>
                <a:gridCol w="1354667">
                  <a:extLst>
                    <a:ext uri="{9D8B030D-6E8A-4147-A177-3AD203B41FA5}">
                      <a16:colId xmlns:a16="http://schemas.microsoft.com/office/drawing/2014/main" val="2625181833"/>
                    </a:ext>
                  </a:extLst>
                </a:gridCol>
                <a:gridCol w="1354667">
                  <a:extLst>
                    <a:ext uri="{9D8B030D-6E8A-4147-A177-3AD203B41FA5}">
                      <a16:colId xmlns:a16="http://schemas.microsoft.com/office/drawing/2014/main" val="2942814296"/>
                    </a:ext>
                  </a:extLst>
                </a:gridCol>
                <a:gridCol w="1354667">
                  <a:extLst>
                    <a:ext uri="{9D8B030D-6E8A-4147-A177-3AD203B41FA5}">
                      <a16:colId xmlns:a16="http://schemas.microsoft.com/office/drawing/2014/main" val="1299704000"/>
                    </a:ext>
                  </a:extLst>
                </a:gridCol>
              </a:tblGrid>
              <a:tr h="370840">
                <a:tc>
                  <a:txBody>
                    <a:bodyPr/>
                    <a:lstStyle/>
                    <a:p>
                      <a:endParaRPr lang="zh-CN" altLang="en-US" dirty="0"/>
                    </a:p>
                  </a:txBody>
                  <a:tcPr/>
                </a:tc>
                <a:tc>
                  <a:txBody>
                    <a:bodyPr/>
                    <a:lstStyle/>
                    <a:p>
                      <a:r>
                        <a:rPr lang="en-US" altLang="zh-CN" dirty="0" smtClean="0"/>
                        <a:t>J-1</a:t>
                      </a:r>
                      <a:endParaRPr lang="zh-CN" altLang="en-US" dirty="0"/>
                    </a:p>
                  </a:txBody>
                  <a:tcPr/>
                </a:tc>
                <a:tc>
                  <a:txBody>
                    <a:bodyPr/>
                    <a:lstStyle/>
                    <a:p>
                      <a:r>
                        <a:rPr lang="en-US" altLang="zh-CN" dirty="0" smtClean="0"/>
                        <a:t>J-2</a:t>
                      </a:r>
                      <a:endParaRPr lang="zh-CN" altLang="en-US" dirty="0"/>
                    </a:p>
                  </a:txBody>
                  <a:tcPr/>
                </a:tc>
                <a:tc>
                  <a:txBody>
                    <a:bodyPr/>
                    <a:lstStyle/>
                    <a:p>
                      <a:r>
                        <a:rPr lang="en-US" altLang="zh-CN" dirty="0" smtClean="0"/>
                        <a:t>J-3</a:t>
                      </a:r>
                      <a:endParaRPr lang="zh-CN" altLang="en-US" dirty="0"/>
                    </a:p>
                  </a:txBody>
                  <a:tcPr/>
                </a:tc>
                <a:tc>
                  <a:txBody>
                    <a:bodyPr/>
                    <a:lstStyle/>
                    <a:p>
                      <a:r>
                        <a:rPr lang="en-US" altLang="zh-CN" dirty="0" smtClean="0"/>
                        <a:t>J-4</a:t>
                      </a:r>
                      <a:endParaRPr lang="zh-CN" altLang="en-US" dirty="0"/>
                    </a:p>
                  </a:txBody>
                  <a:tcPr/>
                </a:tc>
                <a:extLst>
                  <a:ext uri="{0D108BD9-81ED-4DB2-BD59-A6C34878D82A}">
                    <a16:rowId xmlns:a16="http://schemas.microsoft.com/office/drawing/2014/main" val="3325465578"/>
                  </a:ext>
                </a:extLst>
              </a:tr>
              <a:tr h="370840">
                <a:tc>
                  <a:txBody>
                    <a:bodyPr/>
                    <a:lstStyle/>
                    <a:p>
                      <a:r>
                        <a:rPr lang="zh-CN" altLang="en-US" dirty="0" smtClean="0"/>
                        <a:t>工况</a:t>
                      </a:r>
                      <a:r>
                        <a:rPr lang="en-US" altLang="zh-CN" dirty="0" smtClean="0"/>
                        <a:t>1</a:t>
                      </a:r>
                      <a:endParaRPr lang="zh-CN" altLang="en-US" dirty="0"/>
                    </a:p>
                  </a:txBody>
                  <a:tcPr/>
                </a:tc>
                <a:tc>
                  <a:txBody>
                    <a:bodyPr/>
                    <a:lstStyle/>
                    <a:p>
                      <a:r>
                        <a:rPr lang="en-US" altLang="zh-CN" dirty="0" smtClean="0"/>
                        <a:t>2000</a:t>
                      </a:r>
                      <a:endParaRPr lang="zh-CN" altLang="en-US" dirty="0"/>
                    </a:p>
                  </a:txBody>
                  <a:tcPr/>
                </a:tc>
                <a:tc>
                  <a:txBody>
                    <a:bodyPr/>
                    <a:lstStyle/>
                    <a:p>
                      <a:r>
                        <a:rPr lang="en-US" altLang="zh-CN" dirty="0" smtClean="0"/>
                        <a:t>2000</a:t>
                      </a:r>
                      <a:endParaRPr lang="zh-CN" altLang="en-US" dirty="0"/>
                    </a:p>
                  </a:txBody>
                  <a:tcPr/>
                </a:tc>
                <a:tc>
                  <a:txBody>
                    <a:bodyPr/>
                    <a:lstStyle/>
                    <a:p>
                      <a:r>
                        <a:rPr lang="en-US" altLang="zh-CN" dirty="0" smtClean="0"/>
                        <a:t>3000</a:t>
                      </a:r>
                      <a:endParaRPr lang="zh-CN" altLang="en-US" dirty="0"/>
                    </a:p>
                  </a:txBody>
                  <a:tcPr/>
                </a:tc>
                <a:tc>
                  <a:txBody>
                    <a:bodyPr/>
                    <a:lstStyle/>
                    <a:p>
                      <a:r>
                        <a:rPr lang="en-US" altLang="zh-CN" dirty="0" smtClean="0"/>
                        <a:t>1000</a:t>
                      </a:r>
                      <a:endParaRPr lang="zh-CN" altLang="en-US" dirty="0"/>
                    </a:p>
                  </a:txBody>
                  <a:tcPr/>
                </a:tc>
                <a:extLst>
                  <a:ext uri="{0D108BD9-81ED-4DB2-BD59-A6C34878D82A}">
                    <a16:rowId xmlns:a16="http://schemas.microsoft.com/office/drawing/2014/main" val="606304465"/>
                  </a:ext>
                </a:extLst>
              </a:tr>
              <a:tr h="370840">
                <a:tc>
                  <a:txBody>
                    <a:bodyPr/>
                    <a:lstStyle/>
                    <a:p>
                      <a:r>
                        <a:rPr lang="zh-CN" altLang="en-US" dirty="0" smtClean="0"/>
                        <a:t>工况</a:t>
                      </a:r>
                      <a:r>
                        <a:rPr lang="en-US" altLang="zh-CN" dirty="0" smtClean="0"/>
                        <a:t>2</a:t>
                      </a:r>
                      <a:endParaRPr lang="zh-CN" altLang="en-US" dirty="0"/>
                    </a:p>
                  </a:txBody>
                  <a:tcPr/>
                </a:tc>
                <a:tc>
                  <a:txBody>
                    <a:bodyPr/>
                    <a:lstStyle/>
                    <a:p>
                      <a:r>
                        <a:rPr lang="en-US" altLang="zh-CN" dirty="0" smtClean="0"/>
                        <a:t>2000</a:t>
                      </a:r>
                      <a:endParaRPr lang="zh-CN" altLang="en-US" dirty="0"/>
                    </a:p>
                  </a:txBody>
                  <a:tcPr/>
                </a:tc>
                <a:tc>
                  <a:txBody>
                    <a:bodyPr/>
                    <a:lstStyle/>
                    <a:p>
                      <a:r>
                        <a:rPr lang="en-US" altLang="zh-CN" dirty="0" smtClean="0"/>
                        <a:t>2000</a:t>
                      </a:r>
                      <a:endParaRPr lang="zh-CN" altLang="en-US" dirty="0"/>
                    </a:p>
                  </a:txBody>
                  <a:tcPr/>
                </a:tc>
                <a:tc>
                  <a:txBody>
                    <a:bodyPr/>
                    <a:lstStyle/>
                    <a:p>
                      <a:r>
                        <a:rPr lang="en-US" altLang="zh-CN" dirty="0" smtClean="0"/>
                        <a:t>3000</a:t>
                      </a:r>
                      <a:endParaRPr lang="zh-CN" altLang="en-US" dirty="0"/>
                    </a:p>
                  </a:txBody>
                  <a:tcPr/>
                </a:tc>
                <a:tc>
                  <a:txBody>
                    <a:bodyPr/>
                    <a:lstStyle/>
                    <a:p>
                      <a:r>
                        <a:rPr lang="en-US" altLang="zh-CN" dirty="0" smtClean="0"/>
                        <a:t>4000</a:t>
                      </a:r>
                      <a:endParaRPr lang="zh-CN" altLang="en-US" dirty="0"/>
                    </a:p>
                  </a:txBody>
                  <a:tcPr/>
                </a:tc>
                <a:extLst>
                  <a:ext uri="{0D108BD9-81ED-4DB2-BD59-A6C34878D82A}">
                    <a16:rowId xmlns:a16="http://schemas.microsoft.com/office/drawing/2014/main" val="95971837"/>
                  </a:ext>
                </a:extLst>
              </a:tr>
            </a:tbl>
          </a:graphicData>
        </a:graphic>
      </p:graphicFrame>
      <p:graphicFrame>
        <p:nvGraphicFramePr>
          <p:cNvPr id="6" name="表格 5"/>
          <p:cNvGraphicFramePr>
            <a:graphicFrameLocks noGrp="1"/>
          </p:cNvGraphicFramePr>
          <p:nvPr>
            <p:extLst>
              <p:ext uri="{D42A27DB-BD31-4B8C-83A1-F6EECF244321}">
                <p14:modId xmlns:p14="http://schemas.microsoft.com/office/powerpoint/2010/main" val="2765837301"/>
              </p:ext>
            </p:extLst>
          </p:nvPr>
        </p:nvGraphicFramePr>
        <p:xfrm>
          <a:off x="138112" y="2738542"/>
          <a:ext cx="3519489" cy="2214880"/>
        </p:xfrm>
        <a:graphic>
          <a:graphicData uri="http://schemas.openxmlformats.org/drawingml/2006/table">
            <a:tbl>
              <a:tblPr firstRow="1" bandRow="1">
                <a:tableStyleId>{5C22544A-7EE6-4342-B048-85BDC9FD1C3A}</a:tableStyleId>
              </a:tblPr>
              <a:tblGrid>
                <a:gridCol w="1173163">
                  <a:extLst>
                    <a:ext uri="{9D8B030D-6E8A-4147-A177-3AD203B41FA5}">
                      <a16:colId xmlns:a16="http://schemas.microsoft.com/office/drawing/2014/main" val="444805543"/>
                    </a:ext>
                  </a:extLst>
                </a:gridCol>
                <a:gridCol w="1173163">
                  <a:extLst>
                    <a:ext uri="{9D8B030D-6E8A-4147-A177-3AD203B41FA5}">
                      <a16:colId xmlns:a16="http://schemas.microsoft.com/office/drawing/2014/main" val="637726934"/>
                    </a:ext>
                  </a:extLst>
                </a:gridCol>
                <a:gridCol w="1173163">
                  <a:extLst>
                    <a:ext uri="{9D8B030D-6E8A-4147-A177-3AD203B41FA5}">
                      <a16:colId xmlns:a16="http://schemas.microsoft.com/office/drawing/2014/main" val="1898895051"/>
                    </a:ext>
                  </a:extLst>
                </a:gridCol>
              </a:tblGrid>
              <a:tr h="442976">
                <a:tc>
                  <a:txBody>
                    <a:bodyPr/>
                    <a:lstStyle/>
                    <a:p>
                      <a:pPr algn="ctr"/>
                      <a:endParaRPr lang="zh-CN" altLang="en-US" dirty="0"/>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压力</a:t>
                      </a:r>
                    </a:p>
                  </a:txBody>
                  <a:tcPr anchor="ct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zh-CN" altLang="en-US" dirty="0" smtClean="0"/>
                        <a:t>压力</a:t>
                      </a:r>
                    </a:p>
                  </a:txBody>
                  <a:tcPr anchor="ctr"/>
                </a:tc>
                <a:extLst>
                  <a:ext uri="{0D108BD9-81ED-4DB2-BD59-A6C34878D82A}">
                    <a16:rowId xmlns:a16="http://schemas.microsoft.com/office/drawing/2014/main" val="648699771"/>
                  </a:ext>
                </a:extLst>
              </a:tr>
              <a:tr h="442976">
                <a:tc>
                  <a:txBody>
                    <a:bodyPr/>
                    <a:lstStyle/>
                    <a:p>
                      <a:pPr algn="ctr"/>
                      <a:r>
                        <a:rPr lang="en-US" altLang="zh-CN" dirty="0" smtClean="0"/>
                        <a:t>J-1</a:t>
                      </a:r>
                      <a:endParaRPr lang="zh-CN" altLang="en-US" dirty="0"/>
                    </a:p>
                  </a:txBody>
                  <a:tcPr anchor="ctr"/>
                </a:tc>
                <a:tc>
                  <a:txBody>
                    <a:bodyPr/>
                    <a:lstStyle/>
                    <a:p>
                      <a:pPr algn="ctr"/>
                      <a:r>
                        <a:rPr lang="en-US" altLang="zh-CN" dirty="0" smtClean="0"/>
                        <a:t>7.30</a:t>
                      </a:r>
                      <a:endParaRPr lang="zh-CN" altLang="en-US" dirty="0"/>
                    </a:p>
                  </a:txBody>
                  <a:tcPr anchor="ctr"/>
                </a:tc>
                <a:tc>
                  <a:txBody>
                    <a:bodyPr/>
                    <a:lstStyle/>
                    <a:p>
                      <a:pPr algn="ctr"/>
                      <a:r>
                        <a:rPr lang="en-US" altLang="zh-CN" dirty="0" smtClean="0"/>
                        <a:t>7.30</a:t>
                      </a:r>
                      <a:endParaRPr lang="zh-CN" altLang="en-US" dirty="0"/>
                    </a:p>
                  </a:txBody>
                  <a:tcPr anchor="ctr"/>
                </a:tc>
                <a:extLst>
                  <a:ext uri="{0D108BD9-81ED-4DB2-BD59-A6C34878D82A}">
                    <a16:rowId xmlns:a16="http://schemas.microsoft.com/office/drawing/2014/main" val="2581882684"/>
                  </a:ext>
                </a:extLst>
              </a:tr>
              <a:tr h="442976">
                <a:tc>
                  <a:txBody>
                    <a:bodyPr/>
                    <a:lstStyle/>
                    <a:p>
                      <a:pPr algn="ctr"/>
                      <a:r>
                        <a:rPr lang="en-US" altLang="zh-CN" dirty="0" smtClean="0"/>
                        <a:t>J-2</a:t>
                      </a:r>
                      <a:endParaRPr lang="zh-CN" altLang="en-US" dirty="0"/>
                    </a:p>
                  </a:txBody>
                  <a:tcPr anchor="ctr"/>
                </a:tc>
                <a:tc>
                  <a:txBody>
                    <a:bodyPr/>
                    <a:lstStyle/>
                    <a:p>
                      <a:pPr algn="ctr"/>
                      <a:r>
                        <a:rPr lang="en-US" altLang="zh-CN" dirty="0" smtClean="0"/>
                        <a:t>6.27</a:t>
                      </a:r>
                      <a:endParaRPr lang="zh-CN" altLang="en-US" dirty="0"/>
                    </a:p>
                  </a:txBody>
                  <a:tcPr anchor="ctr"/>
                </a:tc>
                <a:tc>
                  <a:txBody>
                    <a:bodyPr/>
                    <a:lstStyle/>
                    <a:p>
                      <a:pPr algn="ctr"/>
                      <a:r>
                        <a:rPr lang="en-US" altLang="zh-CN" dirty="0" smtClean="0"/>
                        <a:t>6.27</a:t>
                      </a:r>
                      <a:endParaRPr lang="zh-CN" altLang="en-US" dirty="0"/>
                    </a:p>
                  </a:txBody>
                  <a:tcPr anchor="ctr"/>
                </a:tc>
                <a:extLst>
                  <a:ext uri="{0D108BD9-81ED-4DB2-BD59-A6C34878D82A}">
                    <a16:rowId xmlns:a16="http://schemas.microsoft.com/office/drawing/2014/main" val="2301047097"/>
                  </a:ext>
                </a:extLst>
              </a:tr>
              <a:tr h="442976">
                <a:tc>
                  <a:txBody>
                    <a:bodyPr/>
                    <a:lstStyle/>
                    <a:p>
                      <a:pPr algn="ctr"/>
                      <a:r>
                        <a:rPr lang="en-US" altLang="zh-CN" dirty="0" smtClean="0"/>
                        <a:t>J-3</a:t>
                      </a:r>
                      <a:endParaRPr lang="zh-CN" altLang="en-US" dirty="0"/>
                    </a:p>
                  </a:txBody>
                  <a:tcPr anchor="ctr"/>
                </a:tc>
                <a:tc>
                  <a:txBody>
                    <a:bodyPr/>
                    <a:lstStyle/>
                    <a:p>
                      <a:pPr algn="ctr"/>
                      <a:r>
                        <a:rPr lang="en-US" altLang="zh-CN" dirty="0" smtClean="0"/>
                        <a:t>1.24</a:t>
                      </a:r>
                      <a:endParaRPr lang="zh-CN" altLang="en-US" dirty="0"/>
                    </a:p>
                  </a:txBody>
                  <a:tcPr anchor="ctr"/>
                </a:tc>
                <a:tc>
                  <a:txBody>
                    <a:bodyPr/>
                    <a:lstStyle/>
                    <a:p>
                      <a:pPr algn="ctr"/>
                      <a:r>
                        <a:rPr lang="en-US" altLang="zh-CN" dirty="0" smtClean="0"/>
                        <a:t>1.24</a:t>
                      </a:r>
                      <a:endParaRPr lang="zh-CN" altLang="en-US" dirty="0"/>
                    </a:p>
                  </a:txBody>
                  <a:tcPr anchor="ctr"/>
                </a:tc>
                <a:extLst>
                  <a:ext uri="{0D108BD9-81ED-4DB2-BD59-A6C34878D82A}">
                    <a16:rowId xmlns:a16="http://schemas.microsoft.com/office/drawing/2014/main" val="3477969410"/>
                  </a:ext>
                </a:extLst>
              </a:tr>
              <a:tr h="442976">
                <a:tc>
                  <a:txBody>
                    <a:bodyPr/>
                    <a:lstStyle/>
                    <a:p>
                      <a:pPr algn="ctr"/>
                      <a:r>
                        <a:rPr lang="en-US" altLang="zh-CN" dirty="0" smtClean="0"/>
                        <a:t>J-4</a:t>
                      </a:r>
                      <a:endParaRPr lang="zh-CN" altLang="en-US" dirty="0"/>
                    </a:p>
                  </a:txBody>
                  <a:tcPr anchor="ctr"/>
                </a:tc>
                <a:tc>
                  <a:txBody>
                    <a:bodyPr/>
                    <a:lstStyle/>
                    <a:p>
                      <a:pPr algn="ctr"/>
                      <a:r>
                        <a:rPr lang="en-US" altLang="zh-CN" dirty="0" smtClean="0"/>
                        <a:t>6.01</a:t>
                      </a:r>
                      <a:endParaRPr lang="zh-CN" altLang="en-US" dirty="0"/>
                    </a:p>
                  </a:txBody>
                  <a:tcPr anchor="ctr"/>
                </a:tc>
                <a:tc>
                  <a:txBody>
                    <a:bodyPr/>
                    <a:lstStyle/>
                    <a:p>
                      <a:pPr algn="ctr"/>
                      <a:r>
                        <a:rPr lang="en-US" altLang="zh-CN" dirty="0" smtClean="0"/>
                        <a:t>6.01</a:t>
                      </a:r>
                      <a:endParaRPr lang="zh-CN" altLang="en-US" dirty="0"/>
                    </a:p>
                  </a:txBody>
                  <a:tcPr anchor="ctr"/>
                </a:tc>
                <a:extLst>
                  <a:ext uri="{0D108BD9-81ED-4DB2-BD59-A6C34878D82A}">
                    <a16:rowId xmlns:a16="http://schemas.microsoft.com/office/drawing/2014/main" val="1693999625"/>
                  </a:ext>
                </a:extLst>
              </a:tr>
            </a:tbl>
          </a:graphicData>
        </a:graphic>
      </p:graphicFrame>
    </p:spTree>
    <p:extLst>
      <p:ext uri="{BB962C8B-B14F-4D97-AF65-F5344CB8AC3E}">
        <p14:creationId xmlns:p14="http://schemas.microsoft.com/office/powerpoint/2010/main" val="31728422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案例二</a:t>
            </a:r>
            <a:endParaRPr lang="zh-CN" altLang="en-US" dirty="0"/>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0100" y="2423898"/>
            <a:ext cx="3949841" cy="2443938"/>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4852" y="2427325"/>
            <a:ext cx="3954228" cy="2401081"/>
          </a:xfrm>
          <a:prstGeom prst="rect">
            <a:avLst/>
          </a:prstGeom>
        </p:spPr>
      </p:pic>
      <p:sp>
        <p:nvSpPr>
          <p:cNvPr id="5" name="文本框 4"/>
          <p:cNvSpPr txBox="1"/>
          <p:nvPr/>
        </p:nvSpPr>
        <p:spPr>
          <a:xfrm>
            <a:off x="1490099" y="1506071"/>
            <a:ext cx="4360367" cy="380810"/>
          </a:xfrm>
          <a:prstGeom prst="rect">
            <a:avLst/>
          </a:prstGeom>
        </p:spPr>
        <p:txBody>
          <a:bodyPr wrap="square" rtlCol="0">
            <a:spAutoFit/>
          </a:bodyPr>
          <a:lstStyle/>
          <a:p>
            <a:pPr marL="0" indent="0">
              <a:lnSpc>
                <a:spcPct val="130000"/>
              </a:lnSpc>
              <a:buNone/>
            </a:pPr>
            <a:r>
              <a:rPr lang="zh-CN" altLang="en-US" sz="1600" dirty="0" smtClean="0">
                <a:solidFill>
                  <a:schemeClr val="bg1">
                    <a:lumMod val="50000"/>
                  </a:schemeClr>
                </a:solidFill>
              </a:rPr>
              <a:t>数据来源于侯本伟博士论文</a:t>
            </a:r>
          </a:p>
        </p:txBody>
      </p:sp>
    </p:spTree>
    <p:extLst>
      <p:ext uri="{BB962C8B-B14F-4D97-AF65-F5344CB8AC3E}">
        <p14:creationId xmlns:p14="http://schemas.microsoft.com/office/powerpoint/2010/main" val="615877540"/>
      </p:ext>
    </p:extLst>
  </p:cSld>
  <p:clrMapOvr>
    <a:masterClrMapping/>
  </p:clrMapOvr>
  <p:transition spd="slow">
    <p:randomBar dir="ver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endParaRPr lang="zh-CN" altLang="en-US"/>
          </a:p>
        </p:txBody>
      </p:sp>
      <p:graphicFrame>
        <p:nvGraphicFramePr>
          <p:cNvPr id="6" name="表格 5"/>
          <p:cNvGraphicFramePr>
            <a:graphicFrameLocks noGrp="1"/>
          </p:cNvGraphicFramePr>
          <p:nvPr>
            <p:extLst>
              <p:ext uri="{D42A27DB-BD31-4B8C-83A1-F6EECF244321}">
                <p14:modId xmlns:p14="http://schemas.microsoft.com/office/powerpoint/2010/main" val="180832508"/>
              </p:ext>
            </p:extLst>
          </p:nvPr>
        </p:nvGraphicFramePr>
        <p:xfrm>
          <a:off x="1981200" y="2290604"/>
          <a:ext cx="8229600" cy="3257550"/>
        </p:xfrm>
        <a:graphic>
          <a:graphicData uri="http://schemas.openxmlformats.org/drawingml/2006/table">
            <a:tbl>
              <a:tblPr>
                <a:tableStyleId>{E8B1032C-EA38-4F05-BA0D-38AFFFC7BED3}</a:tableStyleId>
              </a:tblPr>
              <a:tblGrid>
                <a:gridCol w="685800">
                  <a:extLst>
                    <a:ext uri="{9D8B030D-6E8A-4147-A177-3AD203B41FA5}">
                      <a16:colId xmlns:a16="http://schemas.microsoft.com/office/drawing/2014/main" val="4146835840"/>
                    </a:ext>
                  </a:extLst>
                </a:gridCol>
                <a:gridCol w="685800">
                  <a:extLst>
                    <a:ext uri="{9D8B030D-6E8A-4147-A177-3AD203B41FA5}">
                      <a16:colId xmlns:a16="http://schemas.microsoft.com/office/drawing/2014/main" val="2711823284"/>
                    </a:ext>
                  </a:extLst>
                </a:gridCol>
                <a:gridCol w="685800">
                  <a:extLst>
                    <a:ext uri="{9D8B030D-6E8A-4147-A177-3AD203B41FA5}">
                      <a16:colId xmlns:a16="http://schemas.microsoft.com/office/drawing/2014/main" val="2792694943"/>
                    </a:ext>
                  </a:extLst>
                </a:gridCol>
                <a:gridCol w="685800">
                  <a:extLst>
                    <a:ext uri="{9D8B030D-6E8A-4147-A177-3AD203B41FA5}">
                      <a16:colId xmlns:a16="http://schemas.microsoft.com/office/drawing/2014/main" val="233519835"/>
                    </a:ext>
                  </a:extLst>
                </a:gridCol>
                <a:gridCol w="685800">
                  <a:extLst>
                    <a:ext uri="{9D8B030D-6E8A-4147-A177-3AD203B41FA5}">
                      <a16:colId xmlns:a16="http://schemas.microsoft.com/office/drawing/2014/main" val="75303088"/>
                    </a:ext>
                  </a:extLst>
                </a:gridCol>
                <a:gridCol w="685800">
                  <a:extLst>
                    <a:ext uri="{9D8B030D-6E8A-4147-A177-3AD203B41FA5}">
                      <a16:colId xmlns:a16="http://schemas.microsoft.com/office/drawing/2014/main" val="553126603"/>
                    </a:ext>
                  </a:extLst>
                </a:gridCol>
                <a:gridCol w="685800">
                  <a:extLst>
                    <a:ext uri="{9D8B030D-6E8A-4147-A177-3AD203B41FA5}">
                      <a16:colId xmlns:a16="http://schemas.microsoft.com/office/drawing/2014/main" val="3559250467"/>
                    </a:ext>
                  </a:extLst>
                </a:gridCol>
                <a:gridCol w="685800">
                  <a:extLst>
                    <a:ext uri="{9D8B030D-6E8A-4147-A177-3AD203B41FA5}">
                      <a16:colId xmlns:a16="http://schemas.microsoft.com/office/drawing/2014/main" val="734798932"/>
                    </a:ext>
                  </a:extLst>
                </a:gridCol>
                <a:gridCol w="685800">
                  <a:extLst>
                    <a:ext uri="{9D8B030D-6E8A-4147-A177-3AD203B41FA5}">
                      <a16:colId xmlns:a16="http://schemas.microsoft.com/office/drawing/2014/main" val="2249252453"/>
                    </a:ext>
                  </a:extLst>
                </a:gridCol>
                <a:gridCol w="685800">
                  <a:extLst>
                    <a:ext uri="{9D8B030D-6E8A-4147-A177-3AD203B41FA5}">
                      <a16:colId xmlns:a16="http://schemas.microsoft.com/office/drawing/2014/main" val="3262397805"/>
                    </a:ext>
                  </a:extLst>
                </a:gridCol>
                <a:gridCol w="685800">
                  <a:extLst>
                    <a:ext uri="{9D8B030D-6E8A-4147-A177-3AD203B41FA5}">
                      <a16:colId xmlns:a16="http://schemas.microsoft.com/office/drawing/2014/main" val="2249872478"/>
                    </a:ext>
                  </a:extLst>
                </a:gridCol>
                <a:gridCol w="685800">
                  <a:extLst>
                    <a:ext uri="{9D8B030D-6E8A-4147-A177-3AD203B41FA5}">
                      <a16:colId xmlns:a16="http://schemas.microsoft.com/office/drawing/2014/main" val="2763544319"/>
                    </a:ext>
                  </a:extLst>
                </a:gridCol>
              </a:tblGrid>
              <a:tr h="180975">
                <a:tc>
                  <a:txBody>
                    <a:bodyPr/>
                    <a:lstStyle/>
                    <a:p>
                      <a:pPr algn="l" fontAlgn="b"/>
                      <a:r>
                        <a:rPr lang="zh-CN" altLang="en-US" sz="1100" u="none" strike="noStrike">
                          <a:effectLst/>
                        </a:rPr>
                        <a:t>管道编号</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1100" u="none" strike="noStrike">
                          <a:effectLst/>
                        </a:rPr>
                        <a:t>起始节点</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1100" u="none" strike="noStrike">
                          <a:effectLst/>
                        </a:rPr>
                        <a:t>终止节点</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1100" u="none" strike="noStrike">
                          <a:effectLst/>
                        </a:rPr>
                        <a:t>长度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1100" u="none" strike="noStrike">
                          <a:effectLst/>
                        </a:rPr>
                        <a:t>直径（</a:t>
                      </a:r>
                      <a:r>
                        <a:rPr lang="en-US" sz="1100" u="none" strike="noStrike">
                          <a:effectLst/>
                        </a:rPr>
                        <a:t>m）</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1100" u="none" strike="noStrike">
                          <a:effectLst/>
                        </a:rPr>
                        <a:t>流量（</a:t>
                      </a:r>
                      <a:r>
                        <a:rPr lang="en-US" sz="1100" u="none" strike="noStrike">
                          <a:effectLst/>
                        </a:rPr>
                        <a:t>l/s)</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1100" u="none" strike="noStrike">
                          <a:effectLst/>
                        </a:rPr>
                        <a:t>管道编号</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1100" u="none" strike="noStrike">
                          <a:effectLst/>
                        </a:rPr>
                        <a:t>起始节点</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1100" u="none" strike="noStrike">
                          <a:effectLst/>
                        </a:rPr>
                        <a:t>终止节点</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1100" u="none" strike="noStrike">
                          <a:effectLst/>
                        </a:rPr>
                        <a:t>长度</a:t>
                      </a: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1100" u="none" strike="noStrike">
                          <a:effectLst/>
                        </a:rPr>
                        <a:t>直径（</a:t>
                      </a:r>
                      <a:r>
                        <a:rPr lang="en-US" sz="1100" u="none" strike="noStrike">
                          <a:effectLst/>
                        </a:rPr>
                        <a:t>m）</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l" fontAlgn="b"/>
                      <a:r>
                        <a:rPr lang="zh-CN" altLang="en-US" sz="1100" u="none" strike="noStrike">
                          <a:effectLst/>
                        </a:rPr>
                        <a:t>流量（</a:t>
                      </a:r>
                      <a:r>
                        <a:rPr lang="en-US" sz="1100" u="none" strike="noStrike">
                          <a:effectLst/>
                        </a:rPr>
                        <a:t>l/s)</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248522987"/>
                  </a:ext>
                </a:extLst>
              </a:tr>
              <a:tr h="180975">
                <a:tc>
                  <a:txBody>
                    <a:bodyPr/>
                    <a:lstStyle/>
                    <a:p>
                      <a:pPr algn="r" fontAlgn="b"/>
                      <a:r>
                        <a:rPr lang="en-US" altLang="zh-CN" sz="1100" u="none" strike="noStrike">
                          <a:effectLst/>
                        </a:rPr>
                        <a:t>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348.5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0.327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5.70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18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19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583.9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0.164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9.50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648305292"/>
                  </a:ext>
                </a:extLst>
              </a:tr>
              <a:tr h="180975">
                <a:tc>
                  <a:txBody>
                    <a:bodyPr/>
                    <a:lstStyle/>
                    <a:p>
                      <a:pPr algn="r" fontAlgn="b"/>
                      <a:r>
                        <a:rPr lang="en-US" altLang="zh-CN" sz="1100" u="none" strike="noStrike">
                          <a:effectLst/>
                        </a:rPr>
                        <a:t>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955.7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0.290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15.50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19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18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452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0.229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7.30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930389231"/>
                  </a:ext>
                </a:extLst>
              </a:tr>
              <a:tr h="180975">
                <a:tc>
                  <a:txBody>
                    <a:bodyPr/>
                    <a:lstStyle/>
                    <a:p>
                      <a:pPr algn="r" fontAlgn="b"/>
                      <a:r>
                        <a:rPr lang="en-US" altLang="zh-CN" sz="1100" u="none" strike="noStrike">
                          <a:effectLst/>
                        </a:rPr>
                        <a:t>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483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0.100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7.80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20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16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794.7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0.100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12.90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323450818"/>
                  </a:ext>
                </a:extLst>
              </a:tr>
              <a:tr h="180975">
                <a:tc>
                  <a:txBody>
                    <a:bodyPr/>
                    <a:lstStyle/>
                    <a:p>
                      <a:pPr algn="r" fontAlgn="b"/>
                      <a:r>
                        <a:rPr lang="en-US" altLang="zh-CN" sz="1100" u="none" strike="noStrike">
                          <a:effectLst/>
                        </a:rPr>
                        <a:t>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400.7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0.290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6.50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21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15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717.7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0.100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11.70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807811648"/>
                  </a:ext>
                </a:extLst>
              </a:tr>
              <a:tr h="180975">
                <a:tc>
                  <a:txBody>
                    <a:bodyPr/>
                    <a:lstStyle/>
                    <a:p>
                      <a:pPr algn="r" fontAlgn="b"/>
                      <a:r>
                        <a:rPr lang="en-US" altLang="zh-CN" sz="1100" u="none" strike="noStrike">
                          <a:effectLst/>
                        </a:rPr>
                        <a:t>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791.9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0.100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12.90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22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14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655.6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0.258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10.70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489802717"/>
                  </a:ext>
                </a:extLst>
              </a:tr>
              <a:tr h="180975">
                <a:tc>
                  <a:txBody>
                    <a:bodyPr/>
                    <a:lstStyle/>
                    <a:p>
                      <a:pPr algn="r" fontAlgn="b"/>
                      <a:r>
                        <a:rPr lang="en-US" altLang="zh-CN" sz="1100" u="none" strike="noStrike">
                          <a:effectLst/>
                        </a:rPr>
                        <a:t>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404.4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0.368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6.60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23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15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14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165.5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0.100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2.70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406739223"/>
                  </a:ext>
                </a:extLst>
              </a:tr>
              <a:tr h="180975">
                <a:tc>
                  <a:txBody>
                    <a:bodyPr/>
                    <a:lstStyle/>
                    <a:p>
                      <a:pPr algn="r" fontAlgn="b"/>
                      <a:r>
                        <a:rPr lang="en-US" altLang="zh-CN" sz="1100" u="none" strike="noStrike">
                          <a:effectLst/>
                        </a:rPr>
                        <a:t>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390.6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0.327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6.30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24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16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15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352.1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0.100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4.10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574503149"/>
                  </a:ext>
                </a:extLst>
              </a:tr>
              <a:tr h="180975">
                <a:tc>
                  <a:txBody>
                    <a:bodyPr/>
                    <a:lstStyle/>
                    <a:p>
                      <a:pPr algn="r" fontAlgn="b"/>
                      <a:r>
                        <a:rPr lang="en-US" altLang="zh-CN" sz="1100" u="none" strike="noStrike">
                          <a:effectLst/>
                        </a:rPr>
                        <a:t>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482.3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0.100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7.80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25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17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16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331.5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0.100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5.40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196799456"/>
                  </a:ext>
                </a:extLst>
              </a:tr>
              <a:tr h="180975">
                <a:tc>
                  <a:txBody>
                    <a:bodyPr/>
                    <a:lstStyle/>
                    <a:p>
                      <a:pPr algn="r" fontAlgn="b"/>
                      <a:r>
                        <a:rPr lang="en-US" altLang="zh-CN" sz="1100" u="none" strike="noStrike">
                          <a:effectLst/>
                        </a:rPr>
                        <a:t>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10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934.4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0.100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15.20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26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18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17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500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0.204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8.10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420551972"/>
                  </a:ext>
                </a:extLst>
              </a:tr>
              <a:tr h="180975">
                <a:tc>
                  <a:txBody>
                    <a:bodyPr/>
                    <a:lstStyle/>
                    <a:p>
                      <a:pPr algn="r" fontAlgn="b"/>
                      <a:r>
                        <a:rPr lang="en-US" altLang="zh-CN" sz="1100" u="none" strike="noStrike">
                          <a:effectLst/>
                        </a:rPr>
                        <a:t>10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11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10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431.3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0.184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7.00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27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17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21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579.9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0.164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9.40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544819681"/>
                  </a:ext>
                </a:extLst>
              </a:tr>
              <a:tr h="180975">
                <a:tc>
                  <a:txBody>
                    <a:bodyPr/>
                    <a:lstStyle/>
                    <a:p>
                      <a:pPr algn="r" fontAlgn="b"/>
                      <a:r>
                        <a:rPr lang="en-US" altLang="zh-CN" sz="1100" u="none" strike="noStrike">
                          <a:effectLst/>
                        </a:rPr>
                        <a:t>11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11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12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513.1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0.100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8.30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28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19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23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842.8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0.100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13.70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1715412222"/>
                  </a:ext>
                </a:extLst>
              </a:tr>
              <a:tr h="180975">
                <a:tc>
                  <a:txBody>
                    <a:bodyPr/>
                    <a:lstStyle/>
                    <a:p>
                      <a:pPr algn="r" fontAlgn="b"/>
                      <a:r>
                        <a:rPr lang="en-US" altLang="zh-CN" sz="1100" u="none" strike="noStrike">
                          <a:effectLst/>
                        </a:rPr>
                        <a:t>12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10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13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428.4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0.186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7.00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29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21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20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792.6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0.100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12.90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84720380"/>
                  </a:ext>
                </a:extLst>
              </a:tr>
              <a:tr h="180975">
                <a:tc>
                  <a:txBody>
                    <a:bodyPr/>
                    <a:lstStyle/>
                    <a:p>
                      <a:pPr algn="r" fontAlgn="b"/>
                      <a:r>
                        <a:rPr lang="en-US" altLang="zh-CN" sz="1100" u="none" strike="noStrike">
                          <a:effectLst/>
                        </a:rPr>
                        <a:t>13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12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13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419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0.100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6.80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30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20</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14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846.3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0.184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13.80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657824418"/>
                  </a:ext>
                </a:extLst>
              </a:tr>
              <a:tr h="180975">
                <a:tc>
                  <a:txBody>
                    <a:bodyPr/>
                    <a:lstStyle/>
                    <a:p>
                      <a:pPr algn="r" fontAlgn="b"/>
                      <a:r>
                        <a:rPr lang="en-US" altLang="zh-CN" sz="1100" u="none" strike="noStrike">
                          <a:effectLst/>
                        </a:rPr>
                        <a:t>14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22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13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1023.1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0.100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16.60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31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11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164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0.258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2.70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2763581370"/>
                  </a:ext>
                </a:extLst>
              </a:tr>
              <a:tr h="180975">
                <a:tc>
                  <a:txBody>
                    <a:bodyPr/>
                    <a:lstStyle/>
                    <a:p>
                      <a:pPr algn="r" fontAlgn="b"/>
                      <a:r>
                        <a:rPr lang="en-US" altLang="zh-CN" sz="1100" u="none" strike="noStrike">
                          <a:effectLst/>
                        </a:rPr>
                        <a:t>15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22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455.1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0.164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7.40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32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23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21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427.9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0.100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7.00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921599015"/>
                  </a:ext>
                </a:extLst>
              </a:tr>
              <a:tr h="180975">
                <a:tc>
                  <a:txBody>
                    <a:bodyPr/>
                    <a:lstStyle/>
                    <a:p>
                      <a:pPr algn="r" fontAlgn="b"/>
                      <a:r>
                        <a:rPr lang="en-US" altLang="zh-CN" sz="1100" u="none" strike="noStrike">
                          <a:effectLst/>
                        </a:rPr>
                        <a:t>16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182.6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0.290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3.00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33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19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18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379.2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0.100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6.20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905259605"/>
                  </a:ext>
                </a:extLst>
              </a:tr>
              <a:tr h="180975">
                <a:tc>
                  <a:txBody>
                    <a:bodyPr/>
                    <a:lstStyle/>
                    <a:p>
                      <a:pPr algn="r" fontAlgn="b"/>
                      <a:r>
                        <a:rPr lang="en-US" altLang="zh-CN" sz="1100" u="none" strike="noStrike">
                          <a:effectLst/>
                        </a:rPr>
                        <a:t>17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221.3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0.290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3.60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34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24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158.2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a:effectLst/>
                        </a:rPr>
                        <a:t>0.368 </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b"/>
                </a:tc>
                <a:tc>
                  <a:txBody>
                    <a:bodyPr/>
                    <a:lstStyle/>
                    <a:p>
                      <a:pPr algn="r" fontAlgn="b"/>
                      <a:r>
                        <a:rPr lang="en-US" altLang="zh-CN" sz="1100" u="none" strike="noStrike" dirty="0">
                          <a:effectLst/>
                        </a:rPr>
                        <a:t>0.00 </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b"/>
                </a:tc>
                <a:extLst>
                  <a:ext uri="{0D108BD9-81ED-4DB2-BD59-A6C34878D82A}">
                    <a16:rowId xmlns:a16="http://schemas.microsoft.com/office/drawing/2014/main" val="3801434334"/>
                  </a:ext>
                </a:extLst>
              </a:tr>
            </a:tbl>
          </a:graphicData>
        </a:graphic>
      </p:graphicFrame>
    </p:spTree>
    <p:extLst>
      <p:ext uri="{BB962C8B-B14F-4D97-AF65-F5344CB8AC3E}">
        <p14:creationId xmlns:p14="http://schemas.microsoft.com/office/powerpoint/2010/main" val="35346438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endParaRPr lang="zh-CN" altLang="en-US"/>
          </a:p>
        </p:txBody>
      </p:sp>
      <p:graphicFrame>
        <p:nvGraphicFramePr>
          <p:cNvPr id="3" name="表格 2"/>
          <p:cNvGraphicFramePr>
            <a:graphicFrameLocks noGrp="1"/>
          </p:cNvGraphicFramePr>
          <p:nvPr>
            <p:extLst>
              <p:ext uri="{D42A27DB-BD31-4B8C-83A1-F6EECF244321}">
                <p14:modId xmlns:p14="http://schemas.microsoft.com/office/powerpoint/2010/main" val="3731256010"/>
              </p:ext>
            </p:extLst>
          </p:nvPr>
        </p:nvGraphicFramePr>
        <p:xfrm>
          <a:off x="4822956" y="1825627"/>
          <a:ext cx="2546088" cy="4351333"/>
        </p:xfrm>
        <a:graphic>
          <a:graphicData uri="http://schemas.openxmlformats.org/drawingml/2006/table">
            <a:tbl>
              <a:tblPr>
                <a:tableStyleId>{BC89EF96-8CEA-46FF-86C4-4CE0E7609802}</a:tableStyleId>
              </a:tblPr>
              <a:tblGrid>
                <a:gridCol w="636522">
                  <a:extLst>
                    <a:ext uri="{9D8B030D-6E8A-4147-A177-3AD203B41FA5}">
                      <a16:colId xmlns:a16="http://schemas.microsoft.com/office/drawing/2014/main" val="989436793"/>
                    </a:ext>
                  </a:extLst>
                </a:gridCol>
                <a:gridCol w="636522">
                  <a:extLst>
                    <a:ext uri="{9D8B030D-6E8A-4147-A177-3AD203B41FA5}">
                      <a16:colId xmlns:a16="http://schemas.microsoft.com/office/drawing/2014/main" val="3307924167"/>
                    </a:ext>
                  </a:extLst>
                </a:gridCol>
                <a:gridCol w="636522">
                  <a:extLst>
                    <a:ext uri="{9D8B030D-6E8A-4147-A177-3AD203B41FA5}">
                      <a16:colId xmlns:a16="http://schemas.microsoft.com/office/drawing/2014/main" val="4180650870"/>
                    </a:ext>
                  </a:extLst>
                </a:gridCol>
                <a:gridCol w="636522">
                  <a:extLst>
                    <a:ext uri="{9D8B030D-6E8A-4147-A177-3AD203B41FA5}">
                      <a16:colId xmlns:a16="http://schemas.microsoft.com/office/drawing/2014/main" val="3092326491"/>
                    </a:ext>
                  </a:extLst>
                </a:gridCol>
              </a:tblGrid>
              <a:tr h="320029">
                <a:tc>
                  <a:txBody>
                    <a:bodyPr/>
                    <a:lstStyle/>
                    <a:p>
                      <a:pPr algn="l" fontAlgn="b"/>
                      <a:r>
                        <a:rPr lang="zh-CN" altLang="en-US" sz="1000" u="none" strike="noStrike">
                          <a:effectLst/>
                        </a:rPr>
                        <a:t>节点编号</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l" fontAlgn="b"/>
                      <a:r>
                        <a:rPr lang="zh-CN" altLang="en-US" sz="1000" u="none" strike="noStrike">
                          <a:effectLst/>
                        </a:rPr>
                        <a:t>需水量（</a:t>
                      </a:r>
                      <a:r>
                        <a:rPr lang="en-US" sz="1000" u="none" strike="noStrike">
                          <a:effectLst/>
                        </a:rPr>
                        <a:t>l/s)</a:t>
                      </a:r>
                      <a:endParaRPr lang="en-US"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l" fontAlgn="b"/>
                      <a:r>
                        <a:rPr lang="zh-CN" altLang="en-US" sz="1000" u="none" strike="noStrike">
                          <a:effectLst/>
                        </a:rPr>
                        <a:t>高程</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l" fontAlgn="b"/>
                      <a:r>
                        <a:rPr lang="zh-CN" altLang="en-US" sz="1000" u="none" strike="noStrike">
                          <a:effectLst/>
                        </a:rPr>
                        <a:t>压力</a:t>
                      </a:r>
                      <a:endParaRPr lang="zh-CN" altLang="en-US"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extLst>
                  <a:ext uri="{0D108BD9-81ED-4DB2-BD59-A6C34878D82A}">
                    <a16:rowId xmlns:a16="http://schemas.microsoft.com/office/drawing/2014/main" val="2843706137"/>
                  </a:ext>
                </a:extLst>
              </a:tr>
              <a:tr h="167971">
                <a:tc>
                  <a:txBody>
                    <a:bodyPr/>
                    <a:lstStyle/>
                    <a:p>
                      <a:pPr algn="r" fontAlgn="b"/>
                      <a:r>
                        <a:rPr lang="en-US" altLang="zh-CN" sz="1000" u="none" strike="noStrike">
                          <a:effectLst/>
                        </a:rPr>
                        <a:t>1</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10.90 </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6.4</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26.90 </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extLst>
                  <a:ext uri="{0D108BD9-81ED-4DB2-BD59-A6C34878D82A}">
                    <a16:rowId xmlns:a16="http://schemas.microsoft.com/office/drawing/2014/main" val="3755063971"/>
                  </a:ext>
                </a:extLst>
              </a:tr>
              <a:tr h="167971">
                <a:tc>
                  <a:txBody>
                    <a:bodyPr/>
                    <a:lstStyle/>
                    <a:p>
                      <a:pPr algn="r" fontAlgn="b"/>
                      <a:r>
                        <a:rPr lang="en-US" altLang="zh-CN" sz="1000" u="none" strike="noStrike">
                          <a:effectLst/>
                        </a:rPr>
                        <a:t>2</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17.05 </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7</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24.81 </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extLst>
                  <a:ext uri="{0D108BD9-81ED-4DB2-BD59-A6C34878D82A}">
                    <a16:rowId xmlns:a16="http://schemas.microsoft.com/office/drawing/2014/main" val="1874156605"/>
                  </a:ext>
                </a:extLst>
              </a:tr>
              <a:tr h="167971">
                <a:tc>
                  <a:txBody>
                    <a:bodyPr/>
                    <a:lstStyle/>
                    <a:p>
                      <a:pPr algn="r" fontAlgn="b"/>
                      <a:r>
                        <a:rPr lang="en-US" altLang="zh-CN" sz="1000" u="none" strike="noStrike">
                          <a:effectLst/>
                        </a:rPr>
                        <a:t>3</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14.90 </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6</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21.30 </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extLst>
                  <a:ext uri="{0D108BD9-81ED-4DB2-BD59-A6C34878D82A}">
                    <a16:rowId xmlns:a16="http://schemas.microsoft.com/office/drawing/2014/main" val="186147638"/>
                  </a:ext>
                </a:extLst>
              </a:tr>
              <a:tr h="167971">
                <a:tc>
                  <a:txBody>
                    <a:bodyPr/>
                    <a:lstStyle/>
                    <a:p>
                      <a:pPr algn="r" fontAlgn="b"/>
                      <a:r>
                        <a:rPr lang="en-US" altLang="zh-CN" sz="1000" u="none" strike="noStrike">
                          <a:effectLst/>
                        </a:rPr>
                        <a:t>4</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14.25 </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8.4</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17.22 </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extLst>
                  <a:ext uri="{0D108BD9-81ED-4DB2-BD59-A6C34878D82A}">
                    <a16:rowId xmlns:a16="http://schemas.microsoft.com/office/drawing/2014/main" val="702085367"/>
                  </a:ext>
                </a:extLst>
              </a:tr>
              <a:tr h="167971">
                <a:tc>
                  <a:txBody>
                    <a:bodyPr/>
                    <a:lstStyle/>
                    <a:p>
                      <a:pPr algn="r" fontAlgn="b"/>
                      <a:r>
                        <a:rPr lang="en-US" altLang="zh-CN" sz="1000" u="none" strike="noStrike">
                          <a:effectLst/>
                        </a:rPr>
                        <a:t>5</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10.10 </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7.4</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23.54 </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extLst>
                  <a:ext uri="{0D108BD9-81ED-4DB2-BD59-A6C34878D82A}">
                    <a16:rowId xmlns:a16="http://schemas.microsoft.com/office/drawing/2014/main" val="1865439416"/>
                  </a:ext>
                </a:extLst>
              </a:tr>
              <a:tr h="167971">
                <a:tc>
                  <a:txBody>
                    <a:bodyPr/>
                    <a:lstStyle/>
                    <a:p>
                      <a:pPr algn="r" fontAlgn="b"/>
                      <a:r>
                        <a:rPr lang="en-US" altLang="zh-CN" sz="1000" u="none" strike="noStrike">
                          <a:effectLst/>
                        </a:rPr>
                        <a:t>6</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15.30 </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9</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20.10 </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extLst>
                  <a:ext uri="{0D108BD9-81ED-4DB2-BD59-A6C34878D82A}">
                    <a16:rowId xmlns:a16="http://schemas.microsoft.com/office/drawing/2014/main" val="1489765813"/>
                  </a:ext>
                </a:extLst>
              </a:tr>
              <a:tr h="167971">
                <a:tc>
                  <a:txBody>
                    <a:bodyPr/>
                    <a:lstStyle/>
                    <a:p>
                      <a:pPr algn="r" fontAlgn="b"/>
                      <a:r>
                        <a:rPr lang="en-US" altLang="zh-CN" sz="1000" u="none" strike="noStrike">
                          <a:effectLst/>
                        </a:rPr>
                        <a:t>7</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9.15 </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9.1</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18.91 </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extLst>
                  <a:ext uri="{0D108BD9-81ED-4DB2-BD59-A6C34878D82A}">
                    <a16:rowId xmlns:a16="http://schemas.microsoft.com/office/drawing/2014/main" val="2475653808"/>
                  </a:ext>
                </a:extLst>
              </a:tr>
              <a:tr h="167971">
                <a:tc>
                  <a:txBody>
                    <a:bodyPr/>
                    <a:lstStyle/>
                    <a:p>
                      <a:pPr algn="r" fontAlgn="b"/>
                      <a:r>
                        <a:rPr lang="en-US" altLang="zh-CN" sz="1000" u="none" strike="noStrike">
                          <a:effectLst/>
                        </a:rPr>
                        <a:t>8</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10.55 </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9.5</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17.90 </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extLst>
                  <a:ext uri="{0D108BD9-81ED-4DB2-BD59-A6C34878D82A}">
                    <a16:rowId xmlns:a16="http://schemas.microsoft.com/office/drawing/2014/main" val="3715990849"/>
                  </a:ext>
                </a:extLst>
              </a:tr>
              <a:tr h="167971">
                <a:tc>
                  <a:txBody>
                    <a:bodyPr/>
                    <a:lstStyle/>
                    <a:p>
                      <a:pPr algn="r" fontAlgn="b"/>
                      <a:r>
                        <a:rPr lang="en-US" altLang="zh-CN" sz="1000" u="none" strike="noStrike">
                          <a:effectLst/>
                        </a:rPr>
                        <a:t>9</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12.20 </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8.4</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17.85 </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extLst>
                  <a:ext uri="{0D108BD9-81ED-4DB2-BD59-A6C34878D82A}">
                    <a16:rowId xmlns:a16="http://schemas.microsoft.com/office/drawing/2014/main" val="2124517706"/>
                  </a:ext>
                </a:extLst>
              </a:tr>
              <a:tr h="167971">
                <a:tc>
                  <a:txBody>
                    <a:bodyPr/>
                    <a:lstStyle/>
                    <a:p>
                      <a:pPr algn="r" fontAlgn="b"/>
                      <a:r>
                        <a:rPr lang="en-US" altLang="zh-CN" sz="1000" u="none" strike="noStrike">
                          <a:effectLst/>
                        </a:rPr>
                        <a:t>10</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14.60 </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10.5</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12.66 </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extLst>
                  <a:ext uri="{0D108BD9-81ED-4DB2-BD59-A6C34878D82A}">
                    <a16:rowId xmlns:a16="http://schemas.microsoft.com/office/drawing/2014/main" val="3887084404"/>
                  </a:ext>
                </a:extLst>
              </a:tr>
              <a:tr h="167971">
                <a:tc>
                  <a:txBody>
                    <a:bodyPr/>
                    <a:lstStyle/>
                    <a:p>
                      <a:pPr algn="r" fontAlgn="b"/>
                      <a:r>
                        <a:rPr lang="en-US" altLang="zh-CN" sz="1000" u="none" strike="noStrike">
                          <a:effectLst/>
                        </a:rPr>
                        <a:t>11</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9.00 </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9.6</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16.23 </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extLst>
                  <a:ext uri="{0D108BD9-81ED-4DB2-BD59-A6C34878D82A}">
                    <a16:rowId xmlns:a16="http://schemas.microsoft.com/office/drawing/2014/main" val="1152475156"/>
                  </a:ext>
                </a:extLst>
              </a:tr>
              <a:tr h="167971">
                <a:tc>
                  <a:txBody>
                    <a:bodyPr/>
                    <a:lstStyle/>
                    <a:p>
                      <a:pPr algn="r" fontAlgn="b"/>
                      <a:r>
                        <a:rPr lang="en-US" altLang="zh-CN" sz="1000" u="none" strike="noStrike">
                          <a:effectLst/>
                        </a:rPr>
                        <a:t>12</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7.55 </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11.7</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10.12 </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extLst>
                  <a:ext uri="{0D108BD9-81ED-4DB2-BD59-A6C34878D82A}">
                    <a16:rowId xmlns:a16="http://schemas.microsoft.com/office/drawing/2014/main" val="3128869059"/>
                  </a:ext>
                </a:extLst>
              </a:tr>
              <a:tr h="167971">
                <a:tc>
                  <a:txBody>
                    <a:bodyPr/>
                    <a:lstStyle/>
                    <a:p>
                      <a:pPr algn="r" fontAlgn="b"/>
                      <a:r>
                        <a:rPr lang="en-US" altLang="zh-CN" sz="1000" u="none" strike="noStrike">
                          <a:effectLst/>
                        </a:rPr>
                        <a:t>13</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15.20 </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12.3</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10.03 </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extLst>
                  <a:ext uri="{0D108BD9-81ED-4DB2-BD59-A6C34878D82A}">
                    <a16:rowId xmlns:a16="http://schemas.microsoft.com/office/drawing/2014/main" val="1018418045"/>
                  </a:ext>
                </a:extLst>
              </a:tr>
              <a:tr h="167971">
                <a:tc>
                  <a:txBody>
                    <a:bodyPr/>
                    <a:lstStyle/>
                    <a:p>
                      <a:pPr algn="r" fontAlgn="b"/>
                      <a:r>
                        <a:rPr lang="en-US" altLang="zh-CN" sz="1000" u="none" strike="noStrike">
                          <a:effectLst/>
                        </a:rPr>
                        <a:t>14</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13.60 </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10.6</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15.41 </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extLst>
                  <a:ext uri="{0D108BD9-81ED-4DB2-BD59-A6C34878D82A}">
                    <a16:rowId xmlns:a16="http://schemas.microsoft.com/office/drawing/2014/main" val="1832971648"/>
                  </a:ext>
                </a:extLst>
              </a:tr>
              <a:tr h="167971">
                <a:tc>
                  <a:txBody>
                    <a:bodyPr/>
                    <a:lstStyle/>
                    <a:p>
                      <a:pPr algn="r" fontAlgn="b"/>
                      <a:r>
                        <a:rPr lang="en-US" altLang="zh-CN" sz="1000" u="none" strike="noStrike">
                          <a:effectLst/>
                        </a:rPr>
                        <a:t>15</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9.25 </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10.1</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14.00 </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extLst>
                  <a:ext uri="{0D108BD9-81ED-4DB2-BD59-A6C34878D82A}">
                    <a16:rowId xmlns:a16="http://schemas.microsoft.com/office/drawing/2014/main" val="2840382258"/>
                  </a:ext>
                </a:extLst>
              </a:tr>
              <a:tr h="167971">
                <a:tc>
                  <a:txBody>
                    <a:bodyPr/>
                    <a:lstStyle/>
                    <a:p>
                      <a:pPr algn="r" fontAlgn="b"/>
                      <a:r>
                        <a:rPr lang="en-US" altLang="zh-CN" sz="1000" u="none" strike="noStrike">
                          <a:effectLst/>
                        </a:rPr>
                        <a:t>16</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11.20 </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9.5</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14.36 </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extLst>
                  <a:ext uri="{0D108BD9-81ED-4DB2-BD59-A6C34878D82A}">
                    <a16:rowId xmlns:a16="http://schemas.microsoft.com/office/drawing/2014/main" val="2216883447"/>
                  </a:ext>
                </a:extLst>
              </a:tr>
              <a:tr h="167971">
                <a:tc>
                  <a:txBody>
                    <a:bodyPr/>
                    <a:lstStyle/>
                    <a:p>
                      <a:pPr algn="r" fontAlgn="b"/>
                      <a:r>
                        <a:rPr lang="en-US" altLang="zh-CN" sz="1000" u="none" strike="noStrike">
                          <a:effectLst/>
                        </a:rPr>
                        <a:t>17</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11.45 </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10.2</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15.30 </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extLst>
                  <a:ext uri="{0D108BD9-81ED-4DB2-BD59-A6C34878D82A}">
                    <a16:rowId xmlns:a16="http://schemas.microsoft.com/office/drawing/2014/main" val="1435521294"/>
                  </a:ext>
                </a:extLst>
              </a:tr>
              <a:tr h="167971">
                <a:tc>
                  <a:txBody>
                    <a:bodyPr/>
                    <a:lstStyle/>
                    <a:p>
                      <a:pPr algn="r" fontAlgn="b"/>
                      <a:r>
                        <a:rPr lang="en-US" altLang="zh-CN" sz="1000" u="none" strike="noStrike">
                          <a:effectLst/>
                        </a:rPr>
                        <a:t>18</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10.80 </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9.6</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18.83 </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extLst>
                  <a:ext uri="{0D108BD9-81ED-4DB2-BD59-A6C34878D82A}">
                    <a16:rowId xmlns:a16="http://schemas.microsoft.com/office/drawing/2014/main" val="2921354619"/>
                  </a:ext>
                </a:extLst>
              </a:tr>
              <a:tr h="167971">
                <a:tc>
                  <a:txBody>
                    <a:bodyPr/>
                    <a:lstStyle/>
                    <a:p>
                      <a:pPr algn="r" fontAlgn="b"/>
                      <a:r>
                        <a:rPr lang="en-US" altLang="zh-CN" sz="1000" u="none" strike="noStrike">
                          <a:effectLst/>
                        </a:rPr>
                        <a:t>19</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14.68 </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9.1</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19.35 </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extLst>
                  <a:ext uri="{0D108BD9-81ED-4DB2-BD59-A6C34878D82A}">
                    <a16:rowId xmlns:a16="http://schemas.microsoft.com/office/drawing/2014/main" val="3105021395"/>
                  </a:ext>
                </a:extLst>
              </a:tr>
              <a:tr h="167971">
                <a:tc>
                  <a:txBody>
                    <a:bodyPr/>
                    <a:lstStyle/>
                    <a:p>
                      <a:pPr algn="r" fontAlgn="b"/>
                      <a:r>
                        <a:rPr lang="en-US" altLang="zh-CN" sz="1000" u="none" strike="noStrike">
                          <a:effectLst/>
                        </a:rPr>
                        <a:t>20</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13.35 </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13.9</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10.01 </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extLst>
                  <a:ext uri="{0D108BD9-81ED-4DB2-BD59-A6C34878D82A}">
                    <a16:rowId xmlns:a16="http://schemas.microsoft.com/office/drawing/2014/main" val="3301746352"/>
                  </a:ext>
                </a:extLst>
              </a:tr>
              <a:tr h="167971">
                <a:tc>
                  <a:txBody>
                    <a:bodyPr/>
                    <a:lstStyle/>
                    <a:p>
                      <a:pPr algn="r" fontAlgn="b"/>
                      <a:r>
                        <a:rPr lang="en-US" altLang="zh-CN" sz="1000" u="none" strike="noStrike">
                          <a:effectLst/>
                        </a:rPr>
                        <a:t>21</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14.65 </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11.1</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11.48 </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extLst>
                  <a:ext uri="{0D108BD9-81ED-4DB2-BD59-A6C34878D82A}">
                    <a16:rowId xmlns:a16="http://schemas.microsoft.com/office/drawing/2014/main" val="373811402"/>
                  </a:ext>
                </a:extLst>
              </a:tr>
              <a:tr h="167971">
                <a:tc>
                  <a:txBody>
                    <a:bodyPr/>
                    <a:lstStyle/>
                    <a:p>
                      <a:pPr algn="r" fontAlgn="b"/>
                      <a:r>
                        <a:rPr lang="en-US" altLang="zh-CN" sz="1000" u="none" strike="noStrike">
                          <a:effectLst/>
                        </a:rPr>
                        <a:t>22</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12.00 </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11.4</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14.00 </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extLst>
                  <a:ext uri="{0D108BD9-81ED-4DB2-BD59-A6C34878D82A}">
                    <a16:rowId xmlns:a16="http://schemas.microsoft.com/office/drawing/2014/main" val="2233142703"/>
                  </a:ext>
                </a:extLst>
              </a:tr>
              <a:tr h="167971">
                <a:tc>
                  <a:txBody>
                    <a:bodyPr/>
                    <a:lstStyle/>
                    <a:p>
                      <a:pPr algn="r" fontAlgn="b"/>
                      <a:r>
                        <a:rPr lang="en-US" altLang="zh-CN" sz="1000" u="none" strike="noStrike">
                          <a:effectLst/>
                        </a:rPr>
                        <a:t>23</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10.35 </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10</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10.45 </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extLst>
                  <a:ext uri="{0D108BD9-81ED-4DB2-BD59-A6C34878D82A}">
                    <a16:rowId xmlns:a16="http://schemas.microsoft.com/office/drawing/2014/main" val="4264144128"/>
                  </a:ext>
                </a:extLst>
              </a:tr>
              <a:tr h="167971">
                <a:tc>
                  <a:txBody>
                    <a:bodyPr/>
                    <a:lstStyle/>
                    <a:p>
                      <a:pPr algn="r" fontAlgn="b"/>
                      <a:r>
                        <a:rPr lang="en-US" altLang="zh-CN" sz="1000" u="none" strike="noStrike">
                          <a:effectLst/>
                        </a:rPr>
                        <a:t>24</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l" fontAlgn="b"/>
                      <a:r>
                        <a:rPr lang="en-US" altLang="zh-CN" sz="1000" u="none" strike="noStrike">
                          <a:effectLst/>
                        </a:rPr>
                        <a:t>####</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a:effectLst/>
                        </a:rPr>
                        <a:t>15</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8841" marR="8841" marT="8841" marB="0" anchor="b"/>
                </a:tc>
                <a:tc>
                  <a:txBody>
                    <a:bodyPr/>
                    <a:lstStyle/>
                    <a:p>
                      <a:pPr algn="r" fontAlgn="b"/>
                      <a:r>
                        <a:rPr lang="en-US" altLang="zh-CN" sz="1000" u="none" strike="noStrike" dirty="0">
                          <a:effectLst/>
                        </a:rPr>
                        <a:t>21.40 </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8841" marR="8841" marT="8841" marB="0" anchor="b"/>
                </a:tc>
                <a:extLst>
                  <a:ext uri="{0D108BD9-81ED-4DB2-BD59-A6C34878D82A}">
                    <a16:rowId xmlns:a16="http://schemas.microsoft.com/office/drawing/2014/main" val="2076750343"/>
                  </a:ext>
                </a:extLst>
              </a:tr>
            </a:tbl>
          </a:graphicData>
        </a:graphic>
      </p:graphicFrame>
    </p:spTree>
    <p:extLst>
      <p:ext uri="{BB962C8B-B14F-4D97-AF65-F5344CB8AC3E}">
        <p14:creationId xmlns:p14="http://schemas.microsoft.com/office/powerpoint/2010/main" val="34105583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结果</a:t>
            </a:r>
            <a:endParaRPr lang="zh-CN" altLang="en-US" dirty="0"/>
          </a:p>
        </p:txBody>
      </p:sp>
    </p:spTree>
    <p:extLst>
      <p:ext uri="{BB962C8B-B14F-4D97-AF65-F5344CB8AC3E}">
        <p14:creationId xmlns:p14="http://schemas.microsoft.com/office/powerpoint/2010/main" val="40830019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35160" y="251636"/>
            <a:ext cx="3673014" cy="405376"/>
          </a:xfrm>
        </p:spPr>
        <p:txBody>
          <a:bodyPr/>
          <a:lstStyle/>
          <a:p>
            <a:r>
              <a:rPr lang="zh-CN" altLang="en-US" dirty="0" smtClean="0"/>
              <a:t>问题与困惑</a:t>
            </a:r>
            <a:r>
              <a:rPr lang="en-US" altLang="zh-CN" dirty="0" smtClean="0"/>
              <a:t>——</a:t>
            </a:r>
            <a:r>
              <a:rPr lang="zh-CN" altLang="en-US" dirty="0"/>
              <a:t>程序开发</a:t>
            </a:r>
          </a:p>
        </p:txBody>
      </p:sp>
      <p:sp>
        <p:nvSpPr>
          <p:cNvPr id="4" name="TextBox 3"/>
          <p:cNvSpPr txBox="1"/>
          <p:nvPr/>
        </p:nvSpPr>
        <p:spPr>
          <a:xfrm>
            <a:off x="1117600" y="1567543"/>
            <a:ext cx="4252686" cy="2372957"/>
          </a:xfrm>
          <a:prstGeom prst="rect">
            <a:avLst/>
          </a:prstGeom>
        </p:spPr>
        <p:txBody>
          <a:bodyPr wrap="square" rtlCol="0">
            <a:spAutoFit/>
          </a:bodyPr>
          <a:lstStyle/>
          <a:p>
            <a:pPr marL="285750" indent="-285750">
              <a:lnSpc>
                <a:spcPct val="130000"/>
              </a:lnSpc>
              <a:buFont typeface="Arial" pitchFamily="34" charset="0"/>
              <a:buChar char="•"/>
            </a:pPr>
            <a:r>
              <a:rPr lang="zh-CN" altLang="en-US" dirty="0" smtClean="0">
                <a:ln>
                  <a:solidFill>
                    <a:schemeClr val="tx2"/>
                  </a:solidFill>
                </a:ln>
                <a:solidFill>
                  <a:schemeClr val="bg1">
                    <a:lumMod val="50000"/>
                  </a:schemeClr>
                </a:solidFill>
                <a:latin typeface="宋体" panose="02010600030101010101" pitchFamily="2" charset="-122"/>
                <a:ea typeface="宋体" panose="02010600030101010101" pitchFamily="2" charset="-122"/>
              </a:rPr>
              <a:t>模拟管道破坏</a:t>
            </a:r>
            <a:endParaRPr lang="en-US" altLang="zh-CN" dirty="0" smtClean="0">
              <a:ln>
                <a:solidFill>
                  <a:schemeClr val="tx2"/>
                </a:solidFill>
              </a:ln>
              <a:solidFill>
                <a:schemeClr val="bg1">
                  <a:lumMod val="50000"/>
                </a:schemeClr>
              </a:solidFill>
              <a:latin typeface="宋体" panose="02010600030101010101" pitchFamily="2" charset="-122"/>
              <a:ea typeface="宋体" panose="02010600030101010101" pitchFamily="2" charset="-122"/>
            </a:endParaRPr>
          </a:p>
          <a:p>
            <a:pPr lvl="1">
              <a:lnSpc>
                <a:spcPct val="130000"/>
              </a:lnSpc>
            </a:pPr>
            <a:r>
              <a:rPr lang="zh-CN" altLang="en-US" sz="1400" dirty="0" smtClean="0">
                <a:ln>
                  <a:solidFill>
                    <a:schemeClr val="tx2"/>
                  </a:solidFill>
                </a:ln>
                <a:solidFill>
                  <a:schemeClr val="bg1">
                    <a:lumMod val="50000"/>
                  </a:schemeClr>
                </a:solidFill>
                <a:latin typeface="宋体" panose="02010600030101010101" pitchFamily="2" charset="-122"/>
                <a:ea typeface="宋体" panose="02010600030101010101" pitchFamily="2" charset="-122"/>
              </a:rPr>
              <a:t>确定管网泄露条件</a:t>
            </a:r>
            <a:endParaRPr lang="en-US" altLang="zh-CN" dirty="0">
              <a:ln>
                <a:solidFill>
                  <a:schemeClr val="tx2"/>
                </a:solidFill>
              </a:ln>
              <a:solidFill>
                <a:schemeClr val="bg1">
                  <a:lumMod val="50000"/>
                </a:schemeClr>
              </a:solidFill>
              <a:latin typeface="宋体" panose="02010600030101010101" pitchFamily="2" charset="-122"/>
              <a:ea typeface="宋体" panose="02010600030101010101" pitchFamily="2" charset="-122"/>
            </a:endParaRPr>
          </a:p>
          <a:p>
            <a:pPr marL="285750" indent="-285750">
              <a:lnSpc>
                <a:spcPct val="130000"/>
              </a:lnSpc>
              <a:buFont typeface="Arial" pitchFamily="34" charset="0"/>
              <a:buChar char="•"/>
            </a:pPr>
            <a:r>
              <a:rPr lang="zh-CN" altLang="en-US" dirty="0" smtClean="0">
                <a:ln>
                  <a:solidFill>
                    <a:schemeClr val="tx2"/>
                  </a:solidFill>
                </a:ln>
                <a:solidFill>
                  <a:schemeClr val="bg1">
                    <a:lumMod val="50000"/>
                  </a:schemeClr>
                </a:solidFill>
                <a:latin typeface="宋体" panose="02010600030101010101" pitchFamily="2" charset="-122"/>
                <a:ea typeface="宋体" panose="02010600030101010101" pitchFamily="2" charset="-122"/>
              </a:rPr>
              <a:t>破坏管网低压节点处理</a:t>
            </a:r>
            <a:endParaRPr lang="en-US" altLang="zh-CN" dirty="0" smtClean="0">
              <a:ln>
                <a:solidFill>
                  <a:schemeClr val="tx2"/>
                </a:solidFill>
              </a:ln>
              <a:solidFill>
                <a:schemeClr val="bg1">
                  <a:lumMod val="50000"/>
                </a:schemeClr>
              </a:solidFill>
              <a:latin typeface="宋体" panose="02010600030101010101" pitchFamily="2" charset="-122"/>
              <a:ea typeface="宋体" panose="02010600030101010101" pitchFamily="2" charset="-122"/>
            </a:endParaRPr>
          </a:p>
          <a:p>
            <a:pPr lvl="1">
              <a:lnSpc>
                <a:spcPct val="130000"/>
              </a:lnSpc>
            </a:pPr>
            <a:endParaRPr lang="en-US" altLang="zh-CN" sz="1200" dirty="0" smtClean="0">
              <a:ln>
                <a:solidFill>
                  <a:schemeClr val="tx2"/>
                </a:solidFill>
              </a:ln>
              <a:solidFill>
                <a:schemeClr val="bg1">
                  <a:lumMod val="50000"/>
                </a:schemeClr>
              </a:solidFill>
              <a:latin typeface="宋体" panose="02010600030101010101" pitchFamily="2" charset="-122"/>
              <a:ea typeface="宋体" panose="02010600030101010101" pitchFamily="2" charset="-122"/>
            </a:endParaRPr>
          </a:p>
          <a:p>
            <a:pPr marL="0" indent="0">
              <a:lnSpc>
                <a:spcPct val="130000"/>
              </a:lnSpc>
              <a:buNone/>
            </a:pPr>
            <a:endParaRPr lang="en-US" altLang="zh-CN" sz="1200" dirty="0">
              <a:ln>
                <a:solidFill>
                  <a:schemeClr val="tx2"/>
                </a:solidFill>
              </a:ln>
              <a:solidFill>
                <a:schemeClr val="bg1">
                  <a:lumMod val="50000"/>
                </a:schemeClr>
              </a:solidFill>
              <a:latin typeface="宋体" panose="02010600030101010101" pitchFamily="2" charset="-122"/>
              <a:ea typeface="宋体" panose="02010600030101010101" pitchFamily="2" charset="-122"/>
            </a:endParaRPr>
          </a:p>
          <a:p>
            <a:pPr marL="285750" indent="-285750">
              <a:lnSpc>
                <a:spcPct val="130000"/>
              </a:lnSpc>
              <a:buFont typeface="Arial" pitchFamily="34" charset="0"/>
              <a:buChar char="•"/>
            </a:pPr>
            <a:r>
              <a:rPr lang="zh-CN" altLang="en-US" dirty="0" smtClean="0">
                <a:ln>
                  <a:solidFill>
                    <a:schemeClr val="tx2"/>
                  </a:solidFill>
                </a:ln>
                <a:solidFill>
                  <a:schemeClr val="bg1">
                    <a:lumMod val="50000"/>
                  </a:schemeClr>
                </a:solidFill>
                <a:latin typeface="宋体" panose="02010600030101010101" pitchFamily="2" charset="-122"/>
                <a:ea typeface="宋体" panose="02010600030101010101" pitchFamily="2" charset="-122"/>
              </a:rPr>
              <a:t>提高计算效率</a:t>
            </a:r>
            <a:endParaRPr lang="en-US" altLang="zh-CN" dirty="0" smtClean="0">
              <a:ln>
                <a:solidFill>
                  <a:schemeClr val="tx2"/>
                </a:solidFill>
              </a:ln>
              <a:solidFill>
                <a:schemeClr val="bg1">
                  <a:lumMod val="50000"/>
                </a:schemeClr>
              </a:solidFill>
              <a:latin typeface="宋体" panose="02010600030101010101" pitchFamily="2" charset="-122"/>
              <a:ea typeface="宋体" panose="02010600030101010101" pitchFamily="2" charset="-122"/>
            </a:endParaRPr>
          </a:p>
          <a:p>
            <a:pPr lvl="1">
              <a:lnSpc>
                <a:spcPct val="130000"/>
              </a:lnSpc>
            </a:pPr>
            <a:r>
              <a:rPr lang="en-US" altLang="zh-CN" dirty="0" err="1" smtClean="0">
                <a:ln>
                  <a:solidFill>
                    <a:schemeClr val="tx2"/>
                  </a:solidFill>
                </a:ln>
                <a:solidFill>
                  <a:schemeClr val="bg1">
                    <a:lumMod val="50000"/>
                  </a:schemeClr>
                </a:solidFill>
                <a:latin typeface="宋体" panose="02010600030101010101" pitchFamily="2" charset="-122"/>
                <a:ea typeface="宋体" panose="02010600030101010101" pitchFamily="2" charset="-122"/>
              </a:rPr>
              <a:t>Matlab</a:t>
            </a:r>
            <a:r>
              <a:rPr lang="zh-CN" altLang="en-US" dirty="0" smtClean="0">
                <a:ln>
                  <a:solidFill>
                    <a:schemeClr val="tx2"/>
                  </a:solidFill>
                </a:ln>
                <a:solidFill>
                  <a:schemeClr val="bg1">
                    <a:lumMod val="50000"/>
                  </a:schemeClr>
                </a:solidFill>
                <a:latin typeface="宋体" panose="02010600030101010101" pitchFamily="2" charset="-122"/>
                <a:ea typeface="宋体" panose="02010600030101010101" pitchFamily="2" charset="-122"/>
              </a:rPr>
              <a:t>调用动态链接库，读取数据</a:t>
            </a:r>
          </a:p>
        </p:txBody>
      </p:sp>
    </p:spTree>
    <p:extLst>
      <p:ext uri="{BB962C8B-B14F-4D97-AF65-F5344CB8AC3E}">
        <p14:creationId xmlns:p14="http://schemas.microsoft.com/office/powerpoint/2010/main" val="3156324999"/>
      </p:ext>
    </p:extLst>
  </p:cSld>
  <p:clrMapOvr>
    <a:masterClrMapping/>
  </p:clrMapOvr>
  <p:transition spd="slow">
    <p:wip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计算效率</a:t>
            </a:r>
            <a:endParaRPr lang="zh-CN" altLang="en-US" dirty="0"/>
          </a:p>
        </p:txBody>
      </p:sp>
      <p:sp>
        <p:nvSpPr>
          <p:cNvPr id="3" name="圆角矩形 2"/>
          <p:cNvSpPr/>
          <p:nvPr/>
        </p:nvSpPr>
        <p:spPr>
          <a:xfrm>
            <a:off x="5064369" y="1406770"/>
            <a:ext cx="2039816" cy="691662"/>
          </a:xfrm>
          <a:prstGeom prst="roundRect">
            <a:avLst>
              <a:gd name="adj" fmla="val 573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smtClean="0"/>
              <a:t>减少循环</a:t>
            </a:r>
            <a:endParaRPr kumimoji="1" lang="zh-CN" altLang="en-US" sz="1400" b="1" dirty="0"/>
          </a:p>
        </p:txBody>
      </p:sp>
      <p:sp>
        <p:nvSpPr>
          <p:cNvPr id="4" name="圆角矩形 3"/>
          <p:cNvSpPr/>
          <p:nvPr/>
        </p:nvSpPr>
        <p:spPr>
          <a:xfrm>
            <a:off x="3358661" y="2455331"/>
            <a:ext cx="1713299" cy="642788"/>
          </a:xfrm>
          <a:prstGeom prst="roundRect">
            <a:avLst>
              <a:gd name="adj" fmla="val 573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smtClean="0"/>
              <a:t>循环</a:t>
            </a:r>
            <a:r>
              <a:rPr kumimoji="1" lang="en-US" altLang="zh-CN" sz="1400" b="1" dirty="0" smtClean="0"/>
              <a:t>1</a:t>
            </a:r>
            <a:r>
              <a:rPr kumimoji="1" lang="zh-CN" altLang="en-US" sz="1400" b="1" dirty="0" smtClean="0"/>
              <a:t>，从动态链接库中读入节点压力</a:t>
            </a:r>
            <a:endParaRPr kumimoji="1" lang="zh-CN" altLang="en-US" sz="1400" b="1" dirty="0"/>
          </a:p>
        </p:txBody>
      </p:sp>
      <p:sp>
        <p:nvSpPr>
          <p:cNvPr id="5" name="圆角矩形 4"/>
          <p:cNvSpPr/>
          <p:nvPr/>
        </p:nvSpPr>
        <p:spPr>
          <a:xfrm>
            <a:off x="5230884" y="2455331"/>
            <a:ext cx="1713299" cy="642788"/>
          </a:xfrm>
          <a:prstGeom prst="roundRect">
            <a:avLst>
              <a:gd name="adj" fmla="val 573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smtClean="0"/>
              <a:t>循环</a:t>
            </a:r>
            <a:r>
              <a:rPr kumimoji="1" lang="en-US" altLang="zh-CN" sz="1400" b="1" dirty="0" smtClean="0"/>
              <a:t>2</a:t>
            </a:r>
            <a:r>
              <a:rPr kumimoji="1" lang="zh-CN" altLang="en-US" sz="1400" b="1" dirty="0" smtClean="0"/>
              <a:t>，判断节点水压，改变节点需水量</a:t>
            </a:r>
            <a:endParaRPr kumimoji="1" lang="zh-CN" altLang="en-US" sz="1400" b="1" dirty="0"/>
          </a:p>
        </p:txBody>
      </p:sp>
      <p:sp>
        <p:nvSpPr>
          <p:cNvPr id="6" name="圆角矩形 5"/>
          <p:cNvSpPr/>
          <p:nvPr/>
        </p:nvSpPr>
        <p:spPr>
          <a:xfrm>
            <a:off x="7120040" y="2455331"/>
            <a:ext cx="1713299" cy="642788"/>
          </a:xfrm>
          <a:prstGeom prst="roundRect">
            <a:avLst>
              <a:gd name="adj" fmla="val 573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smtClean="0"/>
              <a:t>循环</a:t>
            </a:r>
            <a:r>
              <a:rPr kumimoji="1" lang="en-US" altLang="zh-CN" sz="1400" b="1" dirty="0" smtClean="0"/>
              <a:t>3</a:t>
            </a:r>
            <a:r>
              <a:rPr kumimoji="1" lang="zh-CN" altLang="en-US" sz="1400" b="1" dirty="0" smtClean="0"/>
              <a:t>，将改变后的节点水压赋值给内存管网文件</a:t>
            </a:r>
            <a:endParaRPr kumimoji="1" lang="zh-CN" altLang="en-US" sz="1400" b="1" dirty="0"/>
          </a:p>
        </p:txBody>
      </p:sp>
      <p:cxnSp>
        <p:nvCxnSpPr>
          <p:cNvPr id="25" name="肘形连接符 24"/>
          <p:cNvCxnSpPr>
            <a:stCxn id="3" idx="2"/>
            <a:endCxn id="4" idx="0"/>
          </p:cNvCxnSpPr>
          <p:nvPr/>
        </p:nvCxnSpPr>
        <p:spPr>
          <a:xfrm rot="5400000">
            <a:off x="4971345" y="1342398"/>
            <a:ext cx="356899" cy="186896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6" name="肘形连接符 25"/>
          <p:cNvCxnSpPr>
            <a:stCxn id="6" idx="0"/>
            <a:endCxn id="3" idx="2"/>
          </p:cNvCxnSpPr>
          <p:nvPr/>
        </p:nvCxnSpPr>
        <p:spPr>
          <a:xfrm rot="16200000" flipV="1">
            <a:off x="6852035" y="1330675"/>
            <a:ext cx="356899" cy="189241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7" name="肘形连接符 26"/>
          <p:cNvCxnSpPr>
            <a:stCxn id="5" idx="0"/>
            <a:endCxn id="3" idx="2"/>
          </p:cNvCxnSpPr>
          <p:nvPr/>
        </p:nvCxnSpPr>
        <p:spPr>
          <a:xfrm rot="16200000" flipV="1">
            <a:off x="5907457" y="2275253"/>
            <a:ext cx="356899" cy="3257"/>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55" name="圆角矩形 54"/>
          <p:cNvSpPr/>
          <p:nvPr/>
        </p:nvSpPr>
        <p:spPr>
          <a:xfrm>
            <a:off x="3276600" y="2336801"/>
            <a:ext cx="1879600" cy="838200"/>
          </a:xfrm>
          <a:prstGeom prst="roundRect">
            <a:avLst/>
          </a:prstGeom>
          <a:noFill/>
          <a:ln>
            <a:solidFill>
              <a:srgbClr val="F23C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9" name="圆角矩形 98"/>
          <p:cNvSpPr/>
          <p:nvPr/>
        </p:nvSpPr>
        <p:spPr>
          <a:xfrm>
            <a:off x="7036891" y="2340693"/>
            <a:ext cx="1879600" cy="838200"/>
          </a:xfrm>
          <a:prstGeom prst="roundRect">
            <a:avLst/>
          </a:prstGeom>
          <a:noFill/>
          <a:ln>
            <a:solidFill>
              <a:srgbClr val="F23C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01" name="直接连接符 100"/>
          <p:cNvCxnSpPr>
            <a:stCxn id="55" idx="2"/>
            <a:endCxn id="104" idx="0"/>
          </p:cNvCxnSpPr>
          <p:nvPr/>
        </p:nvCxnSpPr>
        <p:spPr>
          <a:xfrm flipH="1">
            <a:off x="4213399" y="3175001"/>
            <a:ext cx="3001" cy="56726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99" idx="2"/>
            <a:endCxn id="104" idx="0"/>
          </p:cNvCxnSpPr>
          <p:nvPr/>
        </p:nvCxnSpPr>
        <p:spPr>
          <a:xfrm flipH="1">
            <a:off x="4213399" y="3178893"/>
            <a:ext cx="3763292" cy="563373"/>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4" name="矩形 103"/>
          <p:cNvSpPr/>
          <p:nvPr/>
        </p:nvSpPr>
        <p:spPr>
          <a:xfrm>
            <a:off x="3492911" y="3742266"/>
            <a:ext cx="1440975" cy="49953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smtClean="0">
                <a:solidFill>
                  <a:srgbClr val="FF0000"/>
                </a:solidFill>
              </a:rPr>
              <a:t>动态链接库操作</a:t>
            </a:r>
            <a:endParaRPr kumimoji="1" lang="zh-CN" altLang="en-US" sz="1400" dirty="0">
              <a:solidFill>
                <a:srgbClr val="FF0000"/>
              </a:solidFill>
            </a:endParaRPr>
          </a:p>
        </p:txBody>
      </p:sp>
      <p:cxnSp>
        <p:nvCxnSpPr>
          <p:cNvPr id="106" name="直接连接符 105"/>
          <p:cNvCxnSpPr>
            <a:stCxn id="5" idx="2"/>
            <a:endCxn id="107" idx="0"/>
          </p:cNvCxnSpPr>
          <p:nvPr/>
        </p:nvCxnSpPr>
        <p:spPr>
          <a:xfrm flipH="1">
            <a:off x="6084277" y="3098119"/>
            <a:ext cx="3257" cy="644147"/>
          </a:xfrm>
          <a:prstGeom prst="line">
            <a:avLst/>
          </a:prstGeom>
        </p:spPr>
        <p:style>
          <a:lnRef idx="1">
            <a:schemeClr val="accent1"/>
          </a:lnRef>
          <a:fillRef idx="0">
            <a:schemeClr val="accent1"/>
          </a:fillRef>
          <a:effectRef idx="0">
            <a:schemeClr val="accent1"/>
          </a:effectRef>
          <a:fontRef idx="minor">
            <a:schemeClr val="tx1"/>
          </a:fontRef>
        </p:style>
      </p:cxnSp>
      <p:sp>
        <p:nvSpPr>
          <p:cNvPr id="107" name="矩形 106"/>
          <p:cNvSpPr/>
          <p:nvPr/>
        </p:nvSpPr>
        <p:spPr>
          <a:xfrm>
            <a:off x="5397925" y="3742266"/>
            <a:ext cx="1372704" cy="499533"/>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err="1" smtClean="0">
                <a:solidFill>
                  <a:schemeClr val="accent2"/>
                </a:solidFill>
              </a:rPr>
              <a:t>Matlab</a:t>
            </a:r>
            <a:r>
              <a:rPr kumimoji="1" lang="zh-CN" altLang="en-US" sz="1400" dirty="0" smtClean="0">
                <a:solidFill>
                  <a:schemeClr val="accent2"/>
                </a:solidFill>
              </a:rPr>
              <a:t>操作</a:t>
            </a:r>
            <a:endParaRPr kumimoji="1" lang="zh-CN" altLang="en-US" sz="1400" dirty="0">
              <a:solidFill>
                <a:schemeClr val="accent2"/>
              </a:solidFill>
            </a:endParaRPr>
          </a:p>
        </p:txBody>
      </p:sp>
      <p:sp>
        <p:nvSpPr>
          <p:cNvPr id="117" name="矩形 116"/>
          <p:cNvSpPr/>
          <p:nvPr/>
        </p:nvSpPr>
        <p:spPr>
          <a:xfrm>
            <a:off x="3494823" y="4555405"/>
            <a:ext cx="1440975" cy="63466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200" dirty="0" smtClean="0">
                <a:solidFill>
                  <a:srgbClr val="FF0000"/>
                </a:solidFill>
              </a:rPr>
              <a:t>问题：没有批量读写函数，仅有单个读写函数</a:t>
            </a:r>
            <a:endParaRPr kumimoji="1" lang="zh-CN" altLang="en-US" sz="1200" dirty="0">
              <a:solidFill>
                <a:srgbClr val="FF0000"/>
              </a:solidFill>
            </a:endParaRPr>
          </a:p>
        </p:txBody>
      </p:sp>
      <p:cxnSp>
        <p:nvCxnSpPr>
          <p:cNvPr id="121" name="直接箭头连接符 120"/>
          <p:cNvCxnSpPr>
            <a:stCxn id="104" idx="2"/>
            <a:endCxn id="117" idx="0"/>
          </p:cNvCxnSpPr>
          <p:nvPr/>
        </p:nvCxnSpPr>
        <p:spPr>
          <a:xfrm>
            <a:off x="4213399" y="4241799"/>
            <a:ext cx="1912" cy="31360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52123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35159" y="251636"/>
            <a:ext cx="3779031" cy="405376"/>
          </a:xfrm>
        </p:spPr>
        <p:txBody>
          <a:bodyPr/>
          <a:lstStyle/>
          <a:p>
            <a:r>
              <a:rPr lang="zh-CN" altLang="en-US" dirty="0"/>
              <a:t>问题与</a:t>
            </a:r>
            <a:r>
              <a:rPr lang="zh-CN" altLang="en-US" dirty="0" smtClean="0"/>
              <a:t>困惑</a:t>
            </a:r>
            <a:r>
              <a:rPr lang="en-US" altLang="zh-CN" dirty="0" smtClean="0"/>
              <a:t>——</a:t>
            </a:r>
            <a:r>
              <a:rPr lang="zh-CN" altLang="en-US" dirty="0"/>
              <a:t>水厂防灾布局难点</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22600" y="1874832"/>
            <a:ext cx="6858000" cy="4324350"/>
          </a:xfrm>
          <a:prstGeom prst="rect">
            <a:avLst/>
          </a:prstGeom>
        </p:spPr>
      </p:pic>
      <p:sp>
        <p:nvSpPr>
          <p:cNvPr id="4" name="文本框 3"/>
          <p:cNvSpPr txBox="1"/>
          <p:nvPr/>
        </p:nvSpPr>
        <p:spPr>
          <a:xfrm>
            <a:off x="753533" y="1422400"/>
            <a:ext cx="2929467" cy="452432"/>
          </a:xfrm>
          <a:prstGeom prst="rect">
            <a:avLst/>
          </a:prstGeom>
        </p:spPr>
        <p:txBody>
          <a:bodyPr wrap="square" rtlCol="0">
            <a:spAutoFit/>
          </a:bodyPr>
          <a:lstStyle/>
          <a:p>
            <a:pPr marL="171450" indent="-171450">
              <a:lnSpc>
                <a:spcPct val="130000"/>
              </a:lnSpc>
              <a:buFont typeface="Arial" panose="020B0604020202020204" pitchFamily="34" charset="0"/>
              <a:buChar char="•"/>
            </a:pPr>
            <a:r>
              <a:rPr lang="zh-CN" altLang="en-US" dirty="0" smtClean="0">
                <a:solidFill>
                  <a:schemeClr val="bg1">
                    <a:lumMod val="50000"/>
                  </a:schemeClr>
                </a:solidFill>
              </a:rPr>
              <a:t>场地条件影响地震动衰减</a:t>
            </a:r>
          </a:p>
        </p:txBody>
      </p:sp>
      <p:sp>
        <p:nvSpPr>
          <p:cNvPr id="5" name="文本框 4"/>
          <p:cNvSpPr txBox="1"/>
          <p:nvPr/>
        </p:nvSpPr>
        <p:spPr>
          <a:xfrm>
            <a:off x="753533" y="2149006"/>
            <a:ext cx="3505200" cy="452432"/>
          </a:xfrm>
          <a:prstGeom prst="rect">
            <a:avLst/>
          </a:prstGeom>
        </p:spPr>
        <p:txBody>
          <a:bodyPr wrap="square" rtlCol="0">
            <a:spAutoFit/>
          </a:bodyPr>
          <a:lstStyle/>
          <a:p>
            <a:pPr marL="171450" indent="-171450">
              <a:lnSpc>
                <a:spcPct val="130000"/>
              </a:lnSpc>
              <a:buFont typeface="Arial" panose="020B0604020202020204" pitchFamily="34" charset="0"/>
              <a:buChar char="•"/>
            </a:pPr>
            <a:r>
              <a:rPr lang="zh-CN" altLang="en-US" dirty="0" smtClean="0">
                <a:solidFill>
                  <a:schemeClr val="bg1">
                    <a:lumMod val="50000"/>
                  </a:schemeClr>
                </a:solidFill>
              </a:rPr>
              <a:t>水源布置受地理条件影响较大</a:t>
            </a: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7132" y="1072621"/>
            <a:ext cx="4029075" cy="5305425"/>
          </a:xfrm>
          <a:prstGeom prst="rect">
            <a:avLst/>
          </a:prstGeom>
        </p:spPr>
      </p:pic>
    </p:spTree>
    <p:extLst>
      <p:ext uri="{BB962C8B-B14F-4D97-AF65-F5344CB8AC3E}">
        <p14:creationId xmlns:p14="http://schemas.microsoft.com/office/powerpoint/2010/main" val="1641741700"/>
      </p:ext>
    </p:extLst>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randombar(horizontal)">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xit" presetSubtype="10" fill="hold" nodeType="clickEffect">
                                  <p:stCondLst>
                                    <p:cond delay="0"/>
                                  </p:stCondLst>
                                  <p:childTnLst>
                                    <p:animEffect transition="out" filter="randombar(horizontal)">
                                      <p:cBhvr>
                                        <p:cTn id="21" dur="500"/>
                                        <p:tgtEl>
                                          <p:spTgt spid="3"/>
                                        </p:tgtEl>
                                      </p:cBhvr>
                                    </p:animEffect>
                                    <p:set>
                                      <p:cBhvr>
                                        <p:cTn id="22" dur="1" fill="hold">
                                          <p:stCondLst>
                                            <p:cond delay="499"/>
                                          </p:stCondLst>
                                        </p:cTn>
                                        <p:tgtEl>
                                          <p:spTgt spid="3"/>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randombar(horizontal)">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研究内容</a:t>
            </a:r>
            <a:endParaRPr lang="zh-CN" altLang="en-US" dirty="0"/>
          </a:p>
        </p:txBody>
      </p:sp>
      <p:sp>
        <p:nvSpPr>
          <p:cNvPr id="8" name="矩形 7"/>
          <p:cNvSpPr/>
          <p:nvPr/>
        </p:nvSpPr>
        <p:spPr>
          <a:xfrm>
            <a:off x="1070878" y="1274331"/>
            <a:ext cx="1602000" cy="882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solidFill>
                  <a:schemeClr val="tx1"/>
                </a:solidFill>
              </a:rPr>
              <a:t>供水管网震害模拟系统开发</a:t>
            </a:r>
            <a:endParaRPr kumimoji="1" lang="zh-CN" altLang="en-US" dirty="0">
              <a:solidFill>
                <a:schemeClr val="tx1"/>
              </a:solidFill>
            </a:endParaRPr>
          </a:p>
        </p:txBody>
      </p:sp>
      <p:sp>
        <p:nvSpPr>
          <p:cNvPr id="15" name="矩形 14"/>
          <p:cNvSpPr/>
          <p:nvPr/>
        </p:nvSpPr>
        <p:spPr>
          <a:xfrm>
            <a:off x="4655467" y="1259221"/>
            <a:ext cx="1602000" cy="882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smtClean="0"/>
              <a:t>供水管网震后韧性分析</a:t>
            </a:r>
            <a:endParaRPr kumimoji="1" lang="zh-CN" altLang="en-US" sz="2800" dirty="0"/>
          </a:p>
        </p:txBody>
      </p:sp>
      <p:sp>
        <p:nvSpPr>
          <p:cNvPr id="17" name="右箭头 16"/>
          <p:cNvSpPr/>
          <p:nvPr/>
        </p:nvSpPr>
        <p:spPr>
          <a:xfrm>
            <a:off x="3224950" y="1570795"/>
            <a:ext cx="960188" cy="2032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1" name="矩形 150"/>
          <p:cNvSpPr/>
          <p:nvPr/>
        </p:nvSpPr>
        <p:spPr>
          <a:xfrm>
            <a:off x="797181" y="2599771"/>
            <a:ext cx="540000" cy="3132000"/>
          </a:xfrm>
          <a:prstGeom prst="rect">
            <a:avLst/>
          </a:prstGeom>
          <a:solidFill>
            <a:schemeClr val="bg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en-US" dirty="0" smtClean="0"/>
              <a:t>建立地震破坏管网信息</a:t>
            </a:r>
            <a:endParaRPr kumimoji="1" lang="zh-CN" altLang="en-US" dirty="0"/>
          </a:p>
        </p:txBody>
      </p:sp>
      <p:sp>
        <p:nvSpPr>
          <p:cNvPr id="152" name="矩形 151"/>
          <p:cNvSpPr/>
          <p:nvPr/>
        </p:nvSpPr>
        <p:spPr>
          <a:xfrm>
            <a:off x="1597065" y="2597276"/>
            <a:ext cx="540000" cy="3132000"/>
          </a:xfrm>
          <a:prstGeom prst="rect">
            <a:avLst/>
          </a:prstGeom>
          <a:solidFill>
            <a:schemeClr val="bg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en-US" dirty="0" smtClean="0"/>
              <a:t>调用程序计算水力平差</a:t>
            </a:r>
            <a:endParaRPr kumimoji="1" lang="zh-CN" altLang="en-US" dirty="0"/>
          </a:p>
        </p:txBody>
      </p:sp>
      <p:sp>
        <p:nvSpPr>
          <p:cNvPr id="158" name="矩形 157"/>
          <p:cNvSpPr/>
          <p:nvPr/>
        </p:nvSpPr>
        <p:spPr>
          <a:xfrm>
            <a:off x="2377132" y="2597276"/>
            <a:ext cx="540000" cy="3132000"/>
          </a:xfrm>
          <a:prstGeom prst="rect">
            <a:avLst/>
          </a:prstGeom>
          <a:solidFill>
            <a:schemeClr val="bg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en-US" dirty="0" smtClean="0"/>
              <a:t>输出计算结果</a:t>
            </a:r>
            <a:endParaRPr kumimoji="1" lang="zh-CN" altLang="en-US" dirty="0"/>
          </a:p>
        </p:txBody>
      </p:sp>
      <p:cxnSp>
        <p:nvCxnSpPr>
          <p:cNvPr id="18" name="肘形连接符 17"/>
          <p:cNvCxnSpPr>
            <a:stCxn id="8" idx="2"/>
            <a:endCxn id="151" idx="0"/>
          </p:cNvCxnSpPr>
          <p:nvPr/>
        </p:nvCxnSpPr>
        <p:spPr>
          <a:xfrm rot="5400000">
            <a:off x="1247859" y="1975751"/>
            <a:ext cx="443343" cy="804697"/>
          </a:xfrm>
          <a:prstGeom prst="bentConnector3">
            <a:avLst>
              <a:gd name="adj1" fmla="val 5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8" idx="2"/>
            <a:endCxn id="158" idx="0"/>
          </p:cNvCxnSpPr>
          <p:nvPr/>
        </p:nvCxnSpPr>
        <p:spPr>
          <a:xfrm rot="16200000" flipH="1">
            <a:off x="2039081" y="1989225"/>
            <a:ext cx="440848" cy="775254"/>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8" idx="2"/>
            <a:endCxn id="152" idx="0"/>
          </p:cNvCxnSpPr>
          <p:nvPr/>
        </p:nvCxnSpPr>
        <p:spPr>
          <a:xfrm flipH="1">
            <a:off x="1867065" y="2156428"/>
            <a:ext cx="4813" cy="44084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右箭头 70"/>
          <p:cNvSpPr/>
          <p:nvPr/>
        </p:nvSpPr>
        <p:spPr>
          <a:xfrm>
            <a:off x="6812211" y="1598621"/>
            <a:ext cx="960188" cy="2032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矩形 71"/>
          <p:cNvSpPr/>
          <p:nvPr/>
        </p:nvSpPr>
        <p:spPr>
          <a:xfrm>
            <a:off x="8251779" y="1278287"/>
            <a:ext cx="1602000" cy="882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smtClean="0"/>
              <a:t>供水管网震后韧性提升方法</a:t>
            </a:r>
            <a:endParaRPr kumimoji="1" lang="zh-CN" altLang="en-US" sz="2800" dirty="0"/>
          </a:p>
        </p:txBody>
      </p:sp>
      <p:sp>
        <p:nvSpPr>
          <p:cNvPr id="73" name="矩形 72"/>
          <p:cNvSpPr/>
          <p:nvPr/>
        </p:nvSpPr>
        <p:spPr>
          <a:xfrm>
            <a:off x="4330611" y="2615475"/>
            <a:ext cx="540000" cy="3132000"/>
          </a:xfrm>
          <a:prstGeom prst="rect">
            <a:avLst/>
          </a:prstGeom>
          <a:solidFill>
            <a:schemeClr val="bg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en-US" dirty="0" smtClean="0"/>
              <a:t>韧性计算方法</a:t>
            </a:r>
            <a:endParaRPr kumimoji="1" lang="zh-CN" altLang="en-US" dirty="0"/>
          </a:p>
        </p:txBody>
      </p:sp>
      <p:sp>
        <p:nvSpPr>
          <p:cNvPr id="74" name="矩形 73"/>
          <p:cNvSpPr/>
          <p:nvPr/>
        </p:nvSpPr>
        <p:spPr>
          <a:xfrm>
            <a:off x="5186467" y="2615475"/>
            <a:ext cx="540000" cy="3132000"/>
          </a:xfrm>
          <a:prstGeom prst="rect">
            <a:avLst/>
          </a:prstGeom>
          <a:solidFill>
            <a:schemeClr val="bg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en-US" dirty="0" smtClean="0"/>
              <a:t>供水管网震后恢复模型</a:t>
            </a:r>
            <a:endParaRPr kumimoji="1" lang="zh-CN" altLang="en-US" dirty="0"/>
          </a:p>
        </p:txBody>
      </p:sp>
      <p:sp>
        <p:nvSpPr>
          <p:cNvPr id="75" name="矩形 74"/>
          <p:cNvSpPr/>
          <p:nvPr/>
        </p:nvSpPr>
        <p:spPr>
          <a:xfrm>
            <a:off x="6042323" y="2615475"/>
            <a:ext cx="540000" cy="3132000"/>
          </a:xfrm>
          <a:prstGeom prst="rect">
            <a:avLst/>
          </a:prstGeom>
          <a:solidFill>
            <a:schemeClr val="bg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en-US" dirty="0" smtClean="0"/>
              <a:t>供水管网震后恢复优化</a:t>
            </a:r>
            <a:endParaRPr kumimoji="1" lang="zh-CN" altLang="en-US" dirty="0"/>
          </a:p>
        </p:txBody>
      </p:sp>
      <p:cxnSp>
        <p:nvCxnSpPr>
          <p:cNvPr id="39" name="肘形连接符 38"/>
          <p:cNvCxnSpPr>
            <a:stCxn id="15" idx="2"/>
            <a:endCxn id="73" idx="0"/>
          </p:cNvCxnSpPr>
          <p:nvPr/>
        </p:nvCxnSpPr>
        <p:spPr>
          <a:xfrm rot="5400000">
            <a:off x="4791412" y="1950420"/>
            <a:ext cx="474254" cy="855856"/>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肘形连接符 41"/>
          <p:cNvCxnSpPr>
            <a:stCxn id="15" idx="2"/>
            <a:endCxn id="75" idx="0"/>
          </p:cNvCxnSpPr>
          <p:nvPr/>
        </p:nvCxnSpPr>
        <p:spPr>
          <a:xfrm rot="16200000" flipH="1">
            <a:off x="5647268" y="1950420"/>
            <a:ext cx="474254" cy="855856"/>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15" idx="2"/>
            <a:endCxn id="74" idx="0"/>
          </p:cNvCxnSpPr>
          <p:nvPr/>
        </p:nvCxnSpPr>
        <p:spPr>
          <a:xfrm>
            <a:off x="5456467" y="2141221"/>
            <a:ext cx="0" cy="47425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7981779" y="2597276"/>
            <a:ext cx="540000" cy="3132000"/>
          </a:xfrm>
          <a:prstGeom prst="rect">
            <a:avLst/>
          </a:prstGeom>
          <a:solidFill>
            <a:schemeClr val="bg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en-US" dirty="0" smtClean="0"/>
              <a:t>优化管网拓扑结构</a:t>
            </a:r>
            <a:endParaRPr kumimoji="1" lang="zh-CN" altLang="en-US" dirty="0"/>
          </a:p>
        </p:txBody>
      </p:sp>
      <p:sp>
        <p:nvSpPr>
          <p:cNvPr id="78" name="矩形 77"/>
          <p:cNvSpPr/>
          <p:nvPr/>
        </p:nvSpPr>
        <p:spPr>
          <a:xfrm>
            <a:off x="8782779" y="2596462"/>
            <a:ext cx="540000" cy="3132000"/>
          </a:xfrm>
          <a:prstGeom prst="rect">
            <a:avLst/>
          </a:prstGeom>
          <a:solidFill>
            <a:schemeClr val="bg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en-US" dirty="0" smtClean="0"/>
              <a:t>调整管网阀门布局</a:t>
            </a:r>
            <a:endParaRPr kumimoji="1" lang="zh-CN" altLang="en-US" dirty="0"/>
          </a:p>
        </p:txBody>
      </p:sp>
      <p:sp>
        <p:nvSpPr>
          <p:cNvPr id="79" name="矩形 78"/>
          <p:cNvSpPr/>
          <p:nvPr/>
        </p:nvSpPr>
        <p:spPr>
          <a:xfrm>
            <a:off x="9583779" y="2596462"/>
            <a:ext cx="540000" cy="3132000"/>
          </a:xfrm>
          <a:prstGeom prst="rect">
            <a:avLst/>
          </a:prstGeom>
          <a:solidFill>
            <a:schemeClr val="bg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en-US" dirty="0" smtClean="0"/>
              <a:t>调整泵站运行功率</a:t>
            </a:r>
            <a:endParaRPr kumimoji="1" lang="zh-CN" altLang="en-US" dirty="0"/>
          </a:p>
        </p:txBody>
      </p:sp>
      <p:cxnSp>
        <p:nvCxnSpPr>
          <p:cNvPr id="50" name="直接箭头连接符 49"/>
          <p:cNvCxnSpPr>
            <a:stCxn id="72" idx="2"/>
            <a:endCxn id="78" idx="0"/>
          </p:cNvCxnSpPr>
          <p:nvPr/>
        </p:nvCxnSpPr>
        <p:spPr>
          <a:xfrm>
            <a:off x="9052779" y="2160287"/>
            <a:ext cx="0" cy="436175"/>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肘形连接符 51"/>
          <p:cNvCxnSpPr>
            <a:stCxn id="72" idx="2"/>
            <a:endCxn id="77" idx="0"/>
          </p:cNvCxnSpPr>
          <p:nvPr/>
        </p:nvCxnSpPr>
        <p:spPr>
          <a:xfrm rot="5400000">
            <a:off x="8433785" y="1978281"/>
            <a:ext cx="436989" cy="801000"/>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肘形连接符 55"/>
          <p:cNvCxnSpPr>
            <a:stCxn id="72" idx="2"/>
            <a:endCxn id="79" idx="0"/>
          </p:cNvCxnSpPr>
          <p:nvPr/>
        </p:nvCxnSpPr>
        <p:spPr>
          <a:xfrm rot="16200000" flipH="1">
            <a:off x="9235192" y="1977874"/>
            <a:ext cx="436175" cy="801000"/>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719069" y="1010872"/>
            <a:ext cx="2328998" cy="5111262"/>
          </a:xfrm>
          <a:prstGeom prst="rect">
            <a:avLst/>
          </a:prstGeom>
          <a:noFill/>
          <a:ln w="6350">
            <a:solidFill>
              <a:srgbClr val="0070C0"/>
            </a:solidFill>
            <a:prstDash val="lg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endParaRPr lang="zh-CN" altLang="en-US" sz="1050" dirty="0">
              <a:latin typeface="宋体" panose="02010600030101010101" pitchFamily="2" charset="-122"/>
              <a:ea typeface="宋体" panose="02010600030101010101" pitchFamily="2" charset="-122"/>
              <a:cs typeface="Times New Roman" panose="02020603050405020304" pitchFamily="18" charset="0"/>
            </a:endParaRPr>
          </a:p>
        </p:txBody>
      </p:sp>
      <p:sp>
        <p:nvSpPr>
          <p:cNvPr id="58" name="文本框 57"/>
          <p:cNvSpPr txBox="1"/>
          <p:nvPr/>
        </p:nvSpPr>
        <p:spPr>
          <a:xfrm>
            <a:off x="1471762" y="564835"/>
            <a:ext cx="877163" cy="413703"/>
          </a:xfrm>
          <a:prstGeom prst="rect">
            <a:avLst/>
          </a:prstGeom>
        </p:spPr>
        <p:txBody>
          <a:bodyPr wrap="none" rtlCol="0">
            <a:spAutoFit/>
          </a:bodyPr>
          <a:lstStyle/>
          <a:p>
            <a:pPr marL="0" indent="0">
              <a:lnSpc>
                <a:spcPct val="130000"/>
              </a:lnSpc>
              <a:buNone/>
            </a:pPr>
            <a:r>
              <a:rPr lang="zh-CN" altLang="en-US" dirty="0" smtClean="0">
                <a:solidFill>
                  <a:schemeClr val="accent6"/>
                </a:solidFill>
              </a:rPr>
              <a:t>已完成</a:t>
            </a:r>
          </a:p>
        </p:txBody>
      </p:sp>
      <p:sp>
        <p:nvSpPr>
          <p:cNvPr id="88" name="矩形 87"/>
          <p:cNvSpPr/>
          <p:nvPr/>
        </p:nvSpPr>
        <p:spPr>
          <a:xfrm>
            <a:off x="4202900" y="1011168"/>
            <a:ext cx="2535552" cy="5111262"/>
          </a:xfrm>
          <a:prstGeom prst="rect">
            <a:avLst/>
          </a:prstGeom>
          <a:noFill/>
          <a:ln w="6350">
            <a:solidFill>
              <a:schemeClr val="accent3"/>
            </a:solidFill>
            <a:prstDash val="lg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endParaRPr lang="zh-CN" altLang="en-US" sz="1050" dirty="0">
              <a:latin typeface="宋体" panose="02010600030101010101" pitchFamily="2" charset="-122"/>
              <a:ea typeface="宋体" panose="02010600030101010101" pitchFamily="2" charset="-122"/>
              <a:cs typeface="Times New Roman" panose="02020603050405020304" pitchFamily="18" charset="0"/>
            </a:endParaRPr>
          </a:p>
        </p:txBody>
      </p:sp>
      <p:sp>
        <p:nvSpPr>
          <p:cNvPr id="89" name="文本框 88"/>
          <p:cNvSpPr txBox="1"/>
          <p:nvPr/>
        </p:nvSpPr>
        <p:spPr>
          <a:xfrm>
            <a:off x="4963805" y="583055"/>
            <a:ext cx="877163" cy="413703"/>
          </a:xfrm>
          <a:prstGeom prst="rect">
            <a:avLst/>
          </a:prstGeom>
        </p:spPr>
        <p:txBody>
          <a:bodyPr wrap="none" rtlCol="0">
            <a:spAutoFit/>
          </a:bodyPr>
          <a:lstStyle/>
          <a:p>
            <a:pPr marL="0" indent="0">
              <a:lnSpc>
                <a:spcPct val="130000"/>
              </a:lnSpc>
              <a:buNone/>
            </a:pPr>
            <a:r>
              <a:rPr lang="zh-CN" altLang="en-US" dirty="0" smtClean="0">
                <a:solidFill>
                  <a:srgbClr val="00B050"/>
                </a:solidFill>
              </a:rPr>
              <a:t>进行中</a:t>
            </a:r>
          </a:p>
        </p:txBody>
      </p:sp>
      <p:sp>
        <p:nvSpPr>
          <p:cNvPr id="90" name="矩形 89"/>
          <p:cNvSpPr/>
          <p:nvPr/>
        </p:nvSpPr>
        <p:spPr>
          <a:xfrm>
            <a:off x="7785004" y="1011168"/>
            <a:ext cx="2535552" cy="5111262"/>
          </a:xfrm>
          <a:prstGeom prst="rect">
            <a:avLst/>
          </a:prstGeom>
          <a:noFill/>
          <a:ln w="6350">
            <a:solidFill>
              <a:srgbClr val="FFC000"/>
            </a:solidFill>
            <a:prstDash val="lg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endParaRPr lang="zh-CN" altLang="en-US" sz="1050" dirty="0">
              <a:latin typeface="宋体" panose="02010600030101010101" pitchFamily="2" charset="-122"/>
              <a:ea typeface="宋体" panose="02010600030101010101" pitchFamily="2" charset="-122"/>
              <a:cs typeface="Times New Roman" panose="02020603050405020304" pitchFamily="18" charset="0"/>
            </a:endParaRPr>
          </a:p>
        </p:txBody>
      </p:sp>
      <p:sp>
        <p:nvSpPr>
          <p:cNvPr id="91" name="文本框 90"/>
          <p:cNvSpPr txBox="1"/>
          <p:nvPr/>
        </p:nvSpPr>
        <p:spPr>
          <a:xfrm>
            <a:off x="8383366" y="574179"/>
            <a:ext cx="1338828" cy="413703"/>
          </a:xfrm>
          <a:prstGeom prst="rect">
            <a:avLst/>
          </a:prstGeom>
          <a:ln>
            <a:noFill/>
          </a:ln>
        </p:spPr>
        <p:txBody>
          <a:bodyPr wrap="none" rtlCol="0">
            <a:spAutoFit/>
          </a:bodyPr>
          <a:lstStyle/>
          <a:p>
            <a:pPr marL="0" indent="0">
              <a:lnSpc>
                <a:spcPct val="130000"/>
              </a:lnSpc>
              <a:buNone/>
            </a:pPr>
            <a:r>
              <a:rPr lang="zh-CN" altLang="en-US" dirty="0" smtClean="0">
                <a:solidFill>
                  <a:srgbClr val="FFC000"/>
                </a:solidFill>
              </a:rPr>
              <a:t>下一步目标</a:t>
            </a:r>
          </a:p>
        </p:txBody>
      </p:sp>
    </p:spTree>
    <p:extLst>
      <p:ext uri="{BB962C8B-B14F-4D97-AF65-F5344CB8AC3E}">
        <p14:creationId xmlns:p14="http://schemas.microsoft.com/office/powerpoint/2010/main" val="119483617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6714702" y="3056071"/>
            <a:ext cx="5159619" cy="732453"/>
          </a:xfrm>
        </p:spPr>
        <p:txBody>
          <a:bodyPr/>
          <a:lstStyle/>
          <a:p>
            <a:r>
              <a:rPr kumimoji="1" lang="en-US" altLang="zh-CN" dirty="0"/>
              <a:t>SECTION</a:t>
            </a:r>
            <a:r>
              <a:rPr kumimoji="1" lang="zh-CN" altLang="en-US" dirty="0"/>
              <a:t> </a:t>
            </a:r>
            <a:r>
              <a:rPr kumimoji="1" lang="en-US" altLang="zh-CN" dirty="0"/>
              <a:t>BREAK</a:t>
            </a:r>
            <a:endParaRPr kumimoji="1" lang="zh-CN" altLang="en-US" dirty="0"/>
          </a:p>
        </p:txBody>
      </p:sp>
      <p:sp>
        <p:nvSpPr>
          <p:cNvPr id="3" name="文本占位符 2"/>
          <p:cNvSpPr>
            <a:spLocks noGrp="1"/>
          </p:cNvSpPr>
          <p:nvPr>
            <p:ph type="body" sz="quarter" idx="11"/>
          </p:nvPr>
        </p:nvSpPr>
        <p:spPr/>
        <p:txBody>
          <a:bodyPr/>
          <a:lstStyle/>
          <a:p>
            <a:endParaRPr kumimoji="1" lang="zh-CN" altLang="en-US" dirty="0"/>
          </a:p>
        </p:txBody>
      </p:sp>
      <p:pic>
        <p:nvPicPr>
          <p:cNvPr id="4" name="图片 3">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8210" y="6353020"/>
            <a:ext cx="1828800" cy="243840"/>
          </a:xfrm>
          <a:prstGeom prst="rect">
            <a:avLst/>
          </a:prstGeom>
        </p:spPr>
      </p:pic>
    </p:spTree>
    <p:extLst>
      <p:ext uri="{BB962C8B-B14F-4D97-AF65-F5344CB8AC3E}">
        <p14:creationId xmlns:p14="http://schemas.microsoft.com/office/powerpoint/2010/main" val="537322532"/>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r>
              <a:rPr kumimoji="1" lang="zh-CN" altLang="en-US" dirty="0"/>
              <a:t> </a:t>
            </a:r>
            <a:r>
              <a:rPr kumimoji="1" lang="en-US" altLang="zh-CN" dirty="0"/>
              <a:t>HERE</a:t>
            </a:r>
            <a:endParaRPr kumimoji="1" lang="zh-CN" altLang="en-US" dirty="0"/>
          </a:p>
        </p:txBody>
      </p:sp>
      <p:sp>
        <p:nvSpPr>
          <p:cNvPr id="4" name="文本占位符 3"/>
          <p:cNvSpPr txBox="1">
            <a:spLocks/>
          </p:cNvSpPr>
          <p:nvPr/>
        </p:nvSpPr>
        <p:spPr>
          <a:xfrm>
            <a:off x="6519886" y="3532067"/>
            <a:ext cx="4261326" cy="158740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en-US" altLang="zh-CN" sz="1200" dirty="0">
                <a:solidFill>
                  <a:schemeClr val="bg1">
                    <a:lumMod val="50000"/>
                  </a:schemeClr>
                </a:solidFill>
              </a:rPr>
              <a:t>Title, number etc. can be changed by clicking and reentering. You can change the font, font size, color, space on the Home tab. Title, number etc. can be changed by clicking and reentering. You can change the font, font size, color, space on the Home tab. Title, number etc. can be changed by clicking and reentering. You can change the font, font size, color, space on the Home tab. </a:t>
            </a:r>
          </a:p>
        </p:txBody>
      </p:sp>
      <p:sp>
        <p:nvSpPr>
          <p:cNvPr id="5" name="文本占位符 3"/>
          <p:cNvSpPr txBox="1">
            <a:spLocks/>
          </p:cNvSpPr>
          <p:nvPr/>
        </p:nvSpPr>
        <p:spPr>
          <a:xfrm>
            <a:off x="6519886" y="2883114"/>
            <a:ext cx="4261326" cy="5907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en-US" altLang="zh-CN" b="1" dirty="0">
                <a:solidFill>
                  <a:schemeClr val="tx1">
                    <a:lumMod val="75000"/>
                    <a:lumOff val="25000"/>
                  </a:schemeClr>
                </a:solidFill>
              </a:rPr>
              <a:t>ADD</a:t>
            </a:r>
            <a:r>
              <a:rPr lang="zh-CN" altLang="en-US" b="1" dirty="0">
                <a:solidFill>
                  <a:schemeClr val="tx1">
                    <a:lumMod val="75000"/>
                    <a:lumOff val="25000"/>
                  </a:schemeClr>
                </a:solidFill>
              </a:rPr>
              <a:t> </a:t>
            </a:r>
            <a:r>
              <a:rPr lang="en-US" altLang="zh-CN" b="1" dirty="0">
                <a:solidFill>
                  <a:schemeClr val="tx1">
                    <a:lumMod val="75000"/>
                    <a:lumOff val="25000"/>
                  </a:schemeClr>
                </a:solidFill>
              </a:rPr>
              <a:t>YOUR</a:t>
            </a:r>
            <a:r>
              <a:rPr lang="zh-CN" altLang="en-US" b="1" dirty="0">
                <a:solidFill>
                  <a:schemeClr val="tx1">
                    <a:lumMod val="75000"/>
                    <a:lumOff val="25000"/>
                  </a:schemeClr>
                </a:solidFill>
              </a:rPr>
              <a:t> </a:t>
            </a:r>
            <a:r>
              <a:rPr lang="en-US" altLang="zh-CN" b="1" dirty="0">
                <a:solidFill>
                  <a:schemeClr val="tx1">
                    <a:lumMod val="75000"/>
                    <a:lumOff val="25000"/>
                  </a:schemeClr>
                </a:solidFill>
              </a:rPr>
              <a:t>TITLE</a:t>
            </a:r>
            <a:r>
              <a:rPr lang="zh-CN" altLang="en-US" b="1" dirty="0">
                <a:solidFill>
                  <a:schemeClr val="tx1">
                    <a:lumMod val="75000"/>
                    <a:lumOff val="25000"/>
                  </a:schemeClr>
                </a:solidFill>
              </a:rPr>
              <a:t> </a:t>
            </a:r>
            <a:r>
              <a:rPr lang="en-US" altLang="zh-CN" b="1" dirty="0">
                <a:solidFill>
                  <a:schemeClr val="tx1">
                    <a:lumMod val="75000"/>
                    <a:lumOff val="25000"/>
                  </a:schemeClr>
                </a:solidFill>
              </a:rPr>
              <a:t>HERE</a:t>
            </a:r>
            <a:endParaRPr kumimoji="1" lang="zh-CN" altLang="en-US" b="1" dirty="0">
              <a:solidFill>
                <a:schemeClr val="tx1">
                  <a:lumMod val="75000"/>
                  <a:lumOff val="25000"/>
                </a:schemeClr>
              </a:solidFill>
            </a:endParaRPr>
          </a:p>
        </p:txBody>
      </p:sp>
      <p:pic>
        <p:nvPicPr>
          <p:cNvPr id="3" name="图片 2"/>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12518" r="12518"/>
          <a:stretch/>
        </p:blipFill>
        <p:spPr>
          <a:xfrm>
            <a:off x="1344168" y="1794974"/>
            <a:ext cx="2152172" cy="1614129"/>
          </a:xfrm>
          <a:prstGeom prst="rect">
            <a:avLst/>
          </a:prstGeom>
        </p:spPr>
      </p:pic>
      <p:pic>
        <p:nvPicPr>
          <p:cNvPr id="6" name="图片 5"/>
          <p:cNvPicPr>
            <a:picLocks noChangeAspect="1"/>
          </p:cNvPicPr>
          <p:nvPr/>
        </p:nvPicPr>
        <p:blipFill rotWithShape="1">
          <a:blip r:embed="rId2">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l="21889" r="21889"/>
          <a:stretch/>
        </p:blipFill>
        <p:spPr>
          <a:xfrm>
            <a:off x="3608891" y="1794973"/>
            <a:ext cx="1614130" cy="1614129"/>
          </a:xfrm>
          <a:prstGeom prst="rect">
            <a:avLst/>
          </a:prstGeom>
        </p:spPr>
      </p:pic>
      <p:pic>
        <p:nvPicPr>
          <p:cNvPr id="8" name="图片 7"/>
          <p:cNvPicPr>
            <a:picLocks noChangeAspect="1"/>
          </p:cNvPicPr>
          <p:nvPr/>
        </p:nvPicPr>
        <p:blipFill rotWithShape="1">
          <a:blip r:embed="rId2">
            <a:extLst>
              <a:ext uri="{BEBA8EAE-BF5A-486C-A8C5-ECC9F3942E4B}">
                <a14:imgProps xmlns:a14="http://schemas.microsoft.com/office/drawing/2010/main">
                  <a14:imgLayer r:embed="rId5">
                    <a14:imgEffect>
                      <a14:saturation sat="33000"/>
                    </a14:imgEffect>
                  </a14:imgLayer>
                </a14:imgProps>
              </a:ext>
              <a:ext uri="{28A0092B-C50C-407E-A947-70E740481C1C}">
                <a14:useLocalDpi xmlns:a14="http://schemas.microsoft.com/office/drawing/2010/main" val="0"/>
              </a:ext>
            </a:extLst>
          </a:blip>
          <a:srcRect l="12518" r="12518"/>
          <a:stretch/>
        </p:blipFill>
        <p:spPr>
          <a:xfrm>
            <a:off x="3608891" y="3505345"/>
            <a:ext cx="2152172" cy="1614129"/>
          </a:xfrm>
          <a:prstGeom prst="rect">
            <a:avLst/>
          </a:prstGeom>
        </p:spPr>
      </p:pic>
      <p:pic>
        <p:nvPicPr>
          <p:cNvPr id="9" name="图片 8"/>
          <p:cNvPicPr>
            <a:picLocks noChangeAspect="1"/>
          </p:cNvPicPr>
          <p:nvPr/>
        </p:nvPicPr>
        <p:blipFill rotWithShape="1">
          <a:blip r:embed="rId2">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l="21889" r="21889"/>
          <a:stretch/>
        </p:blipFill>
        <p:spPr>
          <a:xfrm>
            <a:off x="1882210" y="3505345"/>
            <a:ext cx="1614130" cy="1614129"/>
          </a:xfrm>
          <a:prstGeom prst="rect">
            <a:avLst/>
          </a:prstGeom>
        </p:spPr>
      </p:pic>
      <p:pic>
        <p:nvPicPr>
          <p:cNvPr id="10" name="图片 9">
            <a:hlinkClick r:id="rId7"/>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878210" y="6353020"/>
            <a:ext cx="1828800" cy="243840"/>
          </a:xfrm>
          <a:prstGeom prst="rect">
            <a:avLst/>
          </a:prstGeom>
        </p:spPr>
      </p:pic>
    </p:spTree>
    <p:extLst>
      <p:ext uri="{BB962C8B-B14F-4D97-AF65-F5344CB8AC3E}">
        <p14:creationId xmlns:p14="http://schemas.microsoft.com/office/powerpoint/2010/main" val="15815398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r>
              <a:rPr kumimoji="1" lang="zh-CN" altLang="en-US" dirty="0"/>
              <a:t> </a:t>
            </a:r>
            <a:r>
              <a:rPr kumimoji="1" lang="en-US" altLang="zh-CN" dirty="0"/>
              <a:t>HERE</a:t>
            </a:r>
            <a:endParaRPr kumimoji="1" lang="zh-CN" altLang="en-US" dirty="0"/>
          </a:p>
        </p:txBody>
      </p:sp>
      <p:pic>
        <p:nvPicPr>
          <p:cNvPr id="24" name="图片 23"/>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110" t="4" r="375" b="62724"/>
          <a:stretch/>
        </p:blipFill>
        <p:spPr>
          <a:xfrm>
            <a:off x="228" y="1206464"/>
            <a:ext cx="12191772" cy="2567305"/>
          </a:xfrm>
          <a:prstGeom prst="rect">
            <a:avLst/>
          </a:prstGeom>
        </p:spPr>
      </p:pic>
      <p:sp>
        <p:nvSpPr>
          <p:cNvPr id="31" name="文本占位符 3"/>
          <p:cNvSpPr txBox="1">
            <a:spLocks/>
          </p:cNvSpPr>
          <p:nvPr/>
        </p:nvSpPr>
        <p:spPr>
          <a:xfrm>
            <a:off x="1187134" y="4897535"/>
            <a:ext cx="9817732" cy="830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buNone/>
            </a:pPr>
            <a:r>
              <a:rPr lang="en-US" altLang="zh-CN" sz="1200" dirty="0">
                <a:solidFill>
                  <a:schemeClr val="bg1">
                    <a:lumMod val="50000"/>
                  </a:schemeClr>
                </a:solidFill>
              </a:rPr>
              <a:t>Title, number etc. can be changed by clicking and reentering. You can change the font, font size, color, space on the Home tab. Title, number etc. can be changed by clicking and reentering. You can change the font, font size, color, space on the Home tab. Title, number etc. can be changed by clicking and reentering. You can change the font, font size, color, space on the Home tab. </a:t>
            </a:r>
          </a:p>
        </p:txBody>
      </p:sp>
      <p:sp>
        <p:nvSpPr>
          <p:cNvPr id="32" name="文本占位符 3"/>
          <p:cNvSpPr txBox="1">
            <a:spLocks/>
          </p:cNvSpPr>
          <p:nvPr/>
        </p:nvSpPr>
        <p:spPr>
          <a:xfrm>
            <a:off x="3965337" y="4248582"/>
            <a:ext cx="4261326" cy="5907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buNone/>
            </a:pPr>
            <a:r>
              <a:rPr lang="en-US" altLang="zh-CN" b="1" dirty="0">
                <a:solidFill>
                  <a:schemeClr val="tx1">
                    <a:lumMod val="75000"/>
                    <a:lumOff val="25000"/>
                  </a:schemeClr>
                </a:solidFill>
              </a:rPr>
              <a:t>ADD</a:t>
            </a:r>
            <a:r>
              <a:rPr lang="zh-CN" altLang="en-US" b="1" dirty="0">
                <a:solidFill>
                  <a:schemeClr val="tx1">
                    <a:lumMod val="75000"/>
                    <a:lumOff val="25000"/>
                  </a:schemeClr>
                </a:solidFill>
              </a:rPr>
              <a:t> </a:t>
            </a:r>
            <a:r>
              <a:rPr lang="en-US" altLang="zh-CN" b="1" dirty="0">
                <a:solidFill>
                  <a:schemeClr val="tx1">
                    <a:lumMod val="75000"/>
                    <a:lumOff val="25000"/>
                  </a:schemeClr>
                </a:solidFill>
              </a:rPr>
              <a:t>YOUR</a:t>
            </a:r>
            <a:r>
              <a:rPr lang="zh-CN" altLang="en-US" b="1" dirty="0">
                <a:solidFill>
                  <a:schemeClr val="tx1">
                    <a:lumMod val="75000"/>
                    <a:lumOff val="25000"/>
                  </a:schemeClr>
                </a:solidFill>
              </a:rPr>
              <a:t> </a:t>
            </a:r>
            <a:r>
              <a:rPr lang="en-US" altLang="zh-CN" b="1" dirty="0">
                <a:solidFill>
                  <a:schemeClr val="tx1">
                    <a:lumMod val="75000"/>
                    <a:lumOff val="25000"/>
                  </a:schemeClr>
                </a:solidFill>
              </a:rPr>
              <a:t>TITLE</a:t>
            </a:r>
            <a:r>
              <a:rPr lang="zh-CN" altLang="en-US" b="1" dirty="0">
                <a:solidFill>
                  <a:schemeClr val="tx1">
                    <a:lumMod val="75000"/>
                    <a:lumOff val="25000"/>
                  </a:schemeClr>
                </a:solidFill>
              </a:rPr>
              <a:t> </a:t>
            </a:r>
            <a:r>
              <a:rPr lang="en-US" altLang="zh-CN" b="1" dirty="0">
                <a:solidFill>
                  <a:schemeClr val="tx1">
                    <a:lumMod val="75000"/>
                    <a:lumOff val="25000"/>
                  </a:schemeClr>
                </a:solidFill>
              </a:rPr>
              <a:t>HERE</a:t>
            </a:r>
            <a:endParaRPr kumimoji="1" lang="zh-CN" altLang="en-US" b="1" dirty="0">
              <a:solidFill>
                <a:schemeClr val="tx1">
                  <a:lumMod val="75000"/>
                  <a:lumOff val="25000"/>
                </a:schemeClr>
              </a:solidFill>
            </a:endParaRPr>
          </a:p>
        </p:txBody>
      </p:sp>
      <p:pic>
        <p:nvPicPr>
          <p:cNvPr id="6" name="图片 5">
            <a:hlinkClick r:id="rId4"/>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878210" y="6353020"/>
            <a:ext cx="1828800" cy="243840"/>
          </a:xfrm>
          <a:prstGeom prst="rect">
            <a:avLst/>
          </a:prstGeom>
        </p:spPr>
      </p:pic>
    </p:spTree>
    <p:extLst>
      <p:ext uri="{BB962C8B-B14F-4D97-AF65-F5344CB8AC3E}">
        <p14:creationId xmlns:p14="http://schemas.microsoft.com/office/powerpoint/2010/main" val="1756915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r>
              <a:rPr kumimoji="1" lang="zh-CN" altLang="en-US" dirty="0"/>
              <a:t> </a:t>
            </a:r>
            <a:r>
              <a:rPr kumimoji="1" lang="en-US" altLang="zh-CN" dirty="0"/>
              <a:t>HERE</a:t>
            </a:r>
            <a:endParaRPr kumimoji="1" lang="zh-CN" altLang="en-US" dirty="0"/>
          </a:p>
        </p:txBody>
      </p:sp>
      <p:graphicFrame>
        <p:nvGraphicFramePr>
          <p:cNvPr id="7" name="图表 6"/>
          <p:cNvGraphicFramePr/>
          <p:nvPr>
            <p:extLst>
              <p:ext uri="{D42A27DB-BD31-4B8C-83A1-F6EECF244321}">
                <p14:modId xmlns:p14="http://schemas.microsoft.com/office/powerpoint/2010/main" val="1472713773"/>
              </p:ext>
            </p:extLst>
          </p:nvPr>
        </p:nvGraphicFramePr>
        <p:xfrm>
          <a:off x="2138846" y="1303489"/>
          <a:ext cx="2254478" cy="2308770"/>
        </p:xfrm>
        <a:graphic>
          <a:graphicData uri="http://schemas.openxmlformats.org/drawingml/2006/chart">
            <c:chart xmlns:c="http://schemas.openxmlformats.org/drawingml/2006/chart" xmlns:r="http://schemas.openxmlformats.org/officeDocument/2006/relationships" r:id="rId2"/>
          </a:graphicData>
        </a:graphic>
      </p:graphicFrame>
      <p:sp>
        <p:nvSpPr>
          <p:cNvPr id="11" name="文本占位符 3"/>
          <p:cNvSpPr txBox="1">
            <a:spLocks/>
          </p:cNvSpPr>
          <p:nvPr/>
        </p:nvSpPr>
        <p:spPr>
          <a:xfrm>
            <a:off x="1959283" y="4539828"/>
            <a:ext cx="2613604" cy="11042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buNone/>
            </a:pPr>
            <a:r>
              <a:rPr lang="en-US" altLang="zh-CN" sz="1200" dirty="0">
                <a:solidFill>
                  <a:schemeClr val="bg1">
                    <a:lumMod val="50000"/>
                  </a:schemeClr>
                </a:solidFill>
              </a:rPr>
              <a:t>Title, number etc. can be changed by clicking and reentering. You can change the font, font size, color, space on the Home tab. Title, number etc.</a:t>
            </a:r>
            <a:endParaRPr kumimoji="1" lang="zh-CN" altLang="en-US" sz="1200" dirty="0">
              <a:solidFill>
                <a:schemeClr val="bg1">
                  <a:lumMod val="50000"/>
                </a:schemeClr>
              </a:solidFill>
            </a:endParaRPr>
          </a:p>
        </p:txBody>
      </p:sp>
      <p:sp>
        <p:nvSpPr>
          <p:cNvPr id="12" name="文本占位符 3"/>
          <p:cNvSpPr txBox="1">
            <a:spLocks/>
          </p:cNvSpPr>
          <p:nvPr/>
        </p:nvSpPr>
        <p:spPr>
          <a:xfrm>
            <a:off x="1770845" y="4048529"/>
            <a:ext cx="2990480" cy="5907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buNone/>
            </a:pPr>
            <a:r>
              <a:rPr lang="en-US" altLang="zh-CN" sz="2000" b="1" dirty="0">
                <a:solidFill>
                  <a:schemeClr val="tx1">
                    <a:lumMod val="75000"/>
                    <a:lumOff val="25000"/>
                  </a:schemeClr>
                </a:solidFill>
              </a:rPr>
              <a:t>ADD</a:t>
            </a:r>
            <a:r>
              <a:rPr lang="zh-CN" altLang="en-US" sz="2000" b="1" dirty="0">
                <a:solidFill>
                  <a:schemeClr val="tx1">
                    <a:lumMod val="75000"/>
                    <a:lumOff val="25000"/>
                  </a:schemeClr>
                </a:solidFill>
              </a:rPr>
              <a:t> </a:t>
            </a:r>
            <a:r>
              <a:rPr lang="en-US" altLang="zh-CN" sz="2000" b="1" dirty="0">
                <a:solidFill>
                  <a:schemeClr val="tx1">
                    <a:lumMod val="75000"/>
                    <a:lumOff val="25000"/>
                  </a:schemeClr>
                </a:solidFill>
              </a:rPr>
              <a:t>YOUR</a:t>
            </a:r>
            <a:r>
              <a:rPr lang="zh-CN" altLang="en-US" sz="2000" b="1" dirty="0">
                <a:solidFill>
                  <a:schemeClr val="tx1">
                    <a:lumMod val="75000"/>
                    <a:lumOff val="25000"/>
                  </a:schemeClr>
                </a:solidFill>
              </a:rPr>
              <a:t> </a:t>
            </a:r>
            <a:r>
              <a:rPr lang="en-US" altLang="zh-CN" sz="2000" b="1" dirty="0">
                <a:solidFill>
                  <a:schemeClr val="tx1">
                    <a:lumMod val="75000"/>
                    <a:lumOff val="25000"/>
                  </a:schemeClr>
                </a:solidFill>
              </a:rPr>
              <a:t>TITLE</a:t>
            </a:r>
            <a:r>
              <a:rPr lang="zh-CN" altLang="en-US" sz="2000" b="1" dirty="0">
                <a:solidFill>
                  <a:schemeClr val="tx1">
                    <a:lumMod val="75000"/>
                    <a:lumOff val="25000"/>
                  </a:schemeClr>
                </a:solidFill>
              </a:rPr>
              <a:t> </a:t>
            </a:r>
            <a:r>
              <a:rPr lang="en-US" altLang="zh-CN" sz="2000" b="1" dirty="0">
                <a:solidFill>
                  <a:schemeClr val="tx1">
                    <a:lumMod val="75000"/>
                    <a:lumOff val="25000"/>
                  </a:schemeClr>
                </a:solidFill>
              </a:rPr>
              <a:t>HERE</a:t>
            </a:r>
            <a:endParaRPr kumimoji="1" lang="zh-CN" altLang="en-US" sz="2000" b="1" dirty="0">
              <a:solidFill>
                <a:schemeClr val="tx1">
                  <a:lumMod val="75000"/>
                  <a:lumOff val="25000"/>
                </a:schemeClr>
              </a:solidFill>
            </a:endParaRPr>
          </a:p>
        </p:txBody>
      </p:sp>
      <p:grpSp>
        <p:nvGrpSpPr>
          <p:cNvPr id="15" name="组 14"/>
          <p:cNvGrpSpPr/>
          <p:nvPr/>
        </p:nvGrpSpPr>
        <p:grpSpPr>
          <a:xfrm>
            <a:off x="3163606" y="3721791"/>
            <a:ext cx="204957" cy="162177"/>
            <a:chOff x="7919545" y="1741082"/>
            <a:chExt cx="788276" cy="623746"/>
          </a:xfrm>
        </p:grpSpPr>
        <p:sp>
          <p:nvSpPr>
            <p:cNvPr id="13" name="燕尾形 12"/>
            <p:cNvSpPr/>
            <p:nvPr/>
          </p:nvSpPr>
          <p:spPr>
            <a:xfrm rot="5400000">
              <a:off x="8124496" y="1536131"/>
              <a:ext cx="378373" cy="788276"/>
            </a:xfrm>
            <a:prstGeom prst="chevron">
              <a:avLst>
                <a:gd name="adj" fmla="val 71666"/>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4" name="燕尾形 13"/>
            <p:cNvSpPr/>
            <p:nvPr/>
          </p:nvSpPr>
          <p:spPr>
            <a:xfrm rot="5400000">
              <a:off x="8124497" y="1781504"/>
              <a:ext cx="378372" cy="788276"/>
            </a:xfrm>
            <a:prstGeom prst="chevron">
              <a:avLst>
                <a:gd name="adj" fmla="val 71666"/>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graphicFrame>
        <p:nvGraphicFramePr>
          <p:cNvPr id="18" name="图表 17"/>
          <p:cNvGraphicFramePr/>
          <p:nvPr>
            <p:extLst>
              <p:ext uri="{D42A27DB-BD31-4B8C-83A1-F6EECF244321}">
                <p14:modId xmlns:p14="http://schemas.microsoft.com/office/powerpoint/2010/main" val="697517721"/>
              </p:ext>
            </p:extLst>
          </p:nvPr>
        </p:nvGraphicFramePr>
        <p:xfrm>
          <a:off x="5082981" y="1303489"/>
          <a:ext cx="2254478" cy="2308770"/>
        </p:xfrm>
        <a:graphic>
          <a:graphicData uri="http://schemas.openxmlformats.org/drawingml/2006/chart">
            <c:chart xmlns:c="http://schemas.openxmlformats.org/drawingml/2006/chart" xmlns:r="http://schemas.openxmlformats.org/officeDocument/2006/relationships" r:id="rId3"/>
          </a:graphicData>
        </a:graphic>
      </p:graphicFrame>
      <p:sp>
        <p:nvSpPr>
          <p:cNvPr id="19" name="文本占位符 3"/>
          <p:cNvSpPr txBox="1">
            <a:spLocks/>
          </p:cNvSpPr>
          <p:nvPr/>
        </p:nvSpPr>
        <p:spPr>
          <a:xfrm>
            <a:off x="4903418" y="4539828"/>
            <a:ext cx="2613604" cy="11042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buNone/>
            </a:pPr>
            <a:r>
              <a:rPr lang="en-US" altLang="zh-CN" sz="1200" dirty="0">
                <a:solidFill>
                  <a:schemeClr val="bg1">
                    <a:lumMod val="50000"/>
                  </a:schemeClr>
                </a:solidFill>
              </a:rPr>
              <a:t>Title, number etc. can be changed by clicking and reentering. You can change the font, font size, color, space on the Home tab. Title, number etc.</a:t>
            </a:r>
            <a:endParaRPr kumimoji="1" lang="zh-CN" altLang="en-US" sz="1200" dirty="0">
              <a:solidFill>
                <a:schemeClr val="bg1">
                  <a:lumMod val="50000"/>
                </a:schemeClr>
              </a:solidFill>
            </a:endParaRPr>
          </a:p>
        </p:txBody>
      </p:sp>
      <p:sp>
        <p:nvSpPr>
          <p:cNvPr id="20" name="文本占位符 3"/>
          <p:cNvSpPr txBox="1">
            <a:spLocks/>
          </p:cNvSpPr>
          <p:nvPr/>
        </p:nvSpPr>
        <p:spPr>
          <a:xfrm>
            <a:off x="4714980" y="4048529"/>
            <a:ext cx="2990480" cy="5907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buNone/>
            </a:pPr>
            <a:r>
              <a:rPr lang="en-US" altLang="zh-CN" sz="2000" b="1" dirty="0">
                <a:solidFill>
                  <a:schemeClr val="tx1">
                    <a:lumMod val="75000"/>
                    <a:lumOff val="25000"/>
                  </a:schemeClr>
                </a:solidFill>
              </a:rPr>
              <a:t>ADD</a:t>
            </a:r>
            <a:r>
              <a:rPr lang="zh-CN" altLang="en-US" sz="2000" b="1" dirty="0">
                <a:solidFill>
                  <a:schemeClr val="tx1">
                    <a:lumMod val="75000"/>
                    <a:lumOff val="25000"/>
                  </a:schemeClr>
                </a:solidFill>
              </a:rPr>
              <a:t> </a:t>
            </a:r>
            <a:r>
              <a:rPr lang="en-US" altLang="zh-CN" sz="2000" b="1" dirty="0">
                <a:solidFill>
                  <a:schemeClr val="tx1">
                    <a:lumMod val="75000"/>
                    <a:lumOff val="25000"/>
                  </a:schemeClr>
                </a:solidFill>
              </a:rPr>
              <a:t>YOUR</a:t>
            </a:r>
            <a:r>
              <a:rPr lang="zh-CN" altLang="en-US" sz="2000" b="1" dirty="0">
                <a:solidFill>
                  <a:schemeClr val="tx1">
                    <a:lumMod val="75000"/>
                    <a:lumOff val="25000"/>
                  </a:schemeClr>
                </a:solidFill>
              </a:rPr>
              <a:t> </a:t>
            </a:r>
            <a:r>
              <a:rPr lang="en-US" altLang="zh-CN" sz="2000" b="1" dirty="0">
                <a:solidFill>
                  <a:schemeClr val="tx1">
                    <a:lumMod val="75000"/>
                    <a:lumOff val="25000"/>
                  </a:schemeClr>
                </a:solidFill>
              </a:rPr>
              <a:t>TITLE</a:t>
            </a:r>
            <a:r>
              <a:rPr lang="zh-CN" altLang="en-US" sz="2000" b="1" dirty="0">
                <a:solidFill>
                  <a:schemeClr val="tx1">
                    <a:lumMod val="75000"/>
                    <a:lumOff val="25000"/>
                  </a:schemeClr>
                </a:solidFill>
              </a:rPr>
              <a:t> </a:t>
            </a:r>
            <a:r>
              <a:rPr lang="en-US" altLang="zh-CN" sz="2000" b="1" dirty="0">
                <a:solidFill>
                  <a:schemeClr val="tx1">
                    <a:lumMod val="75000"/>
                    <a:lumOff val="25000"/>
                  </a:schemeClr>
                </a:solidFill>
              </a:rPr>
              <a:t>HERE</a:t>
            </a:r>
            <a:endParaRPr kumimoji="1" lang="zh-CN" altLang="en-US" sz="2000" b="1" dirty="0">
              <a:solidFill>
                <a:schemeClr val="tx1">
                  <a:lumMod val="75000"/>
                  <a:lumOff val="25000"/>
                </a:schemeClr>
              </a:solidFill>
            </a:endParaRPr>
          </a:p>
        </p:txBody>
      </p:sp>
      <p:grpSp>
        <p:nvGrpSpPr>
          <p:cNvPr id="21" name="组 20"/>
          <p:cNvGrpSpPr/>
          <p:nvPr/>
        </p:nvGrpSpPr>
        <p:grpSpPr>
          <a:xfrm>
            <a:off x="6107741" y="3721791"/>
            <a:ext cx="204957" cy="162177"/>
            <a:chOff x="7919545" y="1741082"/>
            <a:chExt cx="788276" cy="623746"/>
          </a:xfrm>
        </p:grpSpPr>
        <p:sp>
          <p:nvSpPr>
            <p:cNvPr id="22" name="燕尾形 21"/>
            <p:cNvSpPr/>
            <p:nvPr/>
          </p:nvSpPr>
          <p:spPr>
            <a:xfrm rot="5400000">
              <a:off x="8124496" y="1536131"/>
              <a:ext cx="378373" cy="788276"/>
            </a:xfrm>
            <a:prstGeom prst="chevron">
              <a:avLst>
                <a:gd name="adj" fmla="val 71666"/>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23" name="燕尾形 22"/>
            <p:cNvSpPr/>
            <p:nvPr/>
          </p:nvSpPr>
          <p:spPr>
            <a:xfrm rot="5400000">
              <a:off x="8124497" y="1781504"/>
              <a:ext cx="378372" cy="788276"/>
            </a:xfrm>
            <a:prstGeom prst="chevron">
              <a:avLst>
                <a:gd name="adj" fmla="val 71666"/>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graphicFrame>
        <p:nvGraphicFramePr>
          <p:cNvPr id="25" name="图表 24"/>
          <p:cNvGraphicFramePr/>
          <p:nvPr>
            <p:extLst>
              <p:ext uri="{D42A27DB-BD31-4B8C-83A1-F6EECF244321}">
                <p14:modId xmlns:p14="http://schemas.microsoft.com/office/powerpoint/2010/main" val="1070575321"/>
              </p:ext>
            </p:extLst>
          </p:nvPr>
        </p:nvGraphicFramePr>
        <p:xfrm>
          <a:off x="8027115" y="1303489"/>
          <a:ext cx="2254478" cy="2308770"/>
        </p:xfrm>
        <a:graphic>
          <a:graphicData uri="http://schemas.openxmlformats.org/drawingml/2006/chart">
            <c:chart xmlns:c="http://schemas.openxmlformats.org/drawingml/2006/chart" xmlns:r="http://schemas.openxmlformats.org/officeDocument/2006/relationships" r:id="rId4"/>
          </a:graphicData>
        </a:graphic>
      </p:graphicFrame>
      <p:sp>
        <p:nvSpPr>
          <p:cNvPr id="26" name="文本占位符 3"/>
          <p:cNvSpPr txBox="1">
            <a:spLocks/>
          </p:cNvSpPr>
          <p:nvPr/>
        </p:nvSpPr>
        <p:spPr>
          <a:xfrm>
            <a:off x="7847552" y="4539828"/>
            <a:ext cx="2613604" cy="11042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buNone/>
            </a:pPr>
            <a:r>
              <a:rPr lang="en-US" altLang="zh-CN" sz="1200" dirty="0">
                <a:solidFill>
                  <a:schemeClr val="bg1">
                    <a:lumMod val="50000"/>
                  </a:schemeClr>
                </a:solidFill>
              </a:rPr>
              <a:t>Title, number etc. can be changed by clicking and reentering. You can change the font, font size, color, space on the Home tab. Title, number etc.</a:t>
            </a:r>
            <a:endParaRPr kumimoji="1" lang="zh-CN" altLang="en-US" sz="1200" dirty="0">
              <a:solidFill>
                <a:schemeClr val="bg1">
                  <a:lumMod val="50000"/>
                </a:schemeClr>
              </a:solidFill>
            </a:endParaRPr>
          </a:p>
        </p:txBody>
      </p:sp>
      <p:sp>
        <p:nvSpPr>
          <p:cNvPr id="27" name="文本占位符 3"/>
          <p:cNvSpPr txBox="1">
            <a:spLocks/>
          </p:cNvSpPr>
          <p:nvPr/>
        </p:nvSpPr>
        <p:spPr>
          <a:xfrm>
            <a:off x="7659114" y="4048529"/>
            <a:ext cx="2990480" cy="5907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buNone/>
            </a:pPr>
            <a:r>
              <a:rPr lang="en-US" altLang="zh-CN" sz="2000" b="1" dirty="0">
                <a:solidFill>
                  <a:schemeClr val="tx1">
                    <a:lumMod val="75000"/>
                    <a:lumOff val="25000"/>
                  </a:schemeClr>
                </a:solidFill>
              </a:rPr>
              <a:t>ADD</a:t>
            </a:r>
            <a:r>
              <a:rPr lang="zh-CN" altLang="en-US" sz="2000" b="1" dirty="0">
                <a:solidFill>
                  <a:schemeClr val="tx1">
                    <a:lumMod val="75000"/>
                    <a:lumOff val="25000"/>
                  </a:schemeClr>
                </a:solidFill>
              </a:rPr>
              <a:t> </a:t>
            </a:r>
            <a:r>
              <a:rPr lang="en-US" altLang="zh-CN" sz="2000" b="1" dirty="0">
                <a:solidFill>
                  <a:schemeClr val="tx1">
                    <a:lumMod val="75000"/>
                    <a:lumOff val="25000"/>
                  </a:schemeClr>
                </a:solidFill>
              </a:rPr>
              <a:t>YOUR</a:t>
            </a:r>
            <a:r>
              <a:rPr lang="zh-CN" altLang="en-US" sz="2000" b="1" dirty="0">
                <a:solidFill>
                  <a:schemeClr val="tx1">
                    <a:lumMod val="75000"/>
                    <a:lumOff val="25000"/>
                  </a:schemeClr>
                </a:solidFill>
              </a:rPr>
              <a:t> </a:t>
            </a:r>
            <a:r>
              <a:rPr lang="en-US" altLang="zh-CN" sz="2000" b="1" dirty="0">
                <a:solidFill>
                  <a:schemeClr val="tx1">
                    <a:lumMod val="75000"/>
                    <a:lumOff val="25000"/>
                  </a:schemeClr>
                </a:solidFill>
              </a:rPr>
              <a:t>TITLE</a:t>
            </a:r>
            <a:r>
              <a:rPr lang="zh-CN" altLang="en-US" sz="2000" b="1" dirty="0">
                <a:solidFill>
                  <a:schemeClr val="tx1">
                    <a:lumMod val="75000"/>
                    <a:lumOff val="25000"/>
                  </a:schemeClr>
                </a:solidFill>
              </a:rPr>
              <a:t> </a:t>
            </a:r>
            <a:r>
              <a:rPr lang="en-US" altLang="zh-CN" sz="2000" b="1" dirty="0">
                <a:solidFill>
                  <a:schemeClr val="tx1">
                    <a:lumMod val="75000"/>
                    <a:lumOff val="25000"/>
                  </a:schemeClr>
                </a:solidFill>
              </a:rPr>
              <a:t>HERE</a:t>
            </a:r>
            <a:endParaRPr kumimoji="1" lang="zh-CN" altLang="en-US" sz="2000" b="1" dirty="0">
              <a:solidFill>
                <a:schemeClr val="tx1">
                  <a:lumMod val="75000"/>
                  <a:lumOff val="25000"/>
                </a:schemeClr>
              </a:solidFill>
            </a:endParaRPr>
          </a:p>
        </p:txBody>
      </p:sp>
      <p:grpSp>
        <p:nvGrpSpPr>
          <p:cNvPr id="28" name="组 27"/>
          <p:cNvGrpSpPr/>
          <p:nvPr/>
        </p:nvGrpSpPr>
        <p:grpSpPr>
          <a:xfrm>
            <a:off x="9051875" y="3721791"/>
            <a:ext cx="204957" cy="162177"/>
            <a:chOff x="7919545" y="1741082"/>
            <a:chExt cx="788276" cy="623746"/>
          </a:xfrm>
        </p:grpSpPr>
        <p:sp>
          <p:nvSpPr>
            <p:cNvPr id="29" name="燕尾形 28"/>
            <p:cNvSpPr/>
            <p:nvPr/>
          </p:nvSpPr>
          <p:spPr>
            <a:xfrm rot="5400000">
              <a:off x="8124496" y="1536131"/>
              <a:ext cx="378373" cy="788276"/>
            </a:xfrm>
            <a:prstGeom prst="chevron">
              <a:avLst>
                <a:gd name="adj" fmla="val 71666"/>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30" name="燕尾形 29"/>
            <p:cNvSpPr/>
            <p:nvPr/>
          </p:nvSpPr>
          <p:spPr>
            <a:xfrm rot="5400000">
              <a:off x="8124497" y="1781504"/>
              <a:ext cx="378372" cy="788276"/>
            </a:xfrm>
            <a:prstGeom prst="chevron">
              <a:avLst>
                <a:gd name="adj" fmla="val 71666"/>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pic>
        <p:nvPicPr>
          <p:cNvPr id="24" name="图片 23">
            <a:hlinkClick r:id="rId5"/>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878210" y="6353020"/>
            <a:ext cx="1828800" cy="243840"/>
          </a:xfrm>
          <a:prstGeom prst="rect">
            <a:avLst/>
          </a:prstGeom>
        </p:spPr>
      </p:pic>
    </p:spTree>
    <p:extLst>
      <p:ext uri="{BB962C8B-B14F-4D97-AF65-F5344CB8AC3E}">
        <p14:creationId xmlns:p14="http://schemas.microsoft.com/office/powerpoint/2010/main" val="59320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r>
              <a:rPr kumimoji="1" lang="zh-CN" altLang="en-US" dirty="0"/>
              <a:t> </a:t>
            </a:r>
            <a:r>
              <a:rPr kumimoji="1" lang="en-US" altLang="zh-CN" dirty="0"/>
              <a:t>HERE</a:t>
            </a:r>
            <a:endParaRPr kumimoji="1" lang="zh-CN" altLang="en-US" dirty="0"/>
          </a:p>
        </p:txBody>
      </p:sp>
      <p:graphicFrame>
        <p:nvGraphicFramePr>
          <p:cNvPr id="4" name="图表 3"/>
          <p:cNvGraphicFramePr/>
          <p:nvPr>
            <p:extLst>
              <p:ext uri="{D42A27DB-BD31-4B8C-83A1-F6EECF244321}">
                <p14:modId xmlns:p14="http://schemas.microsoft.com/office/powerpoint/2010/main" val="1910300925"/>
              </p:ext>
            </p:extLst>
          </p:nvPr>
        </p:nvGraphicFramePr>
        <p:xfrm>
          <a:off x="6744922" y="1799924"/>
          <a:ext cx="4570932" cy="3407343"/>
        </p:xfrm>
        <a:graphic>
          <a:graphicData uri="http://schemas.openxmlformats.org/drawingml/2006/chart">
            <c:chart xmlns:c="http://schemas.openxmlformats.org/drawingml/2006/chart" xmlns:r="http://schemas.openxmlformats.org/officeDocument/2006/relationships" r:id="rId2"/>
          </a:graphicData>
        </a:graphic>
      </p:graphicFrame>
      <p:sp>
        <p:nvSpPr>
          <p:cNvPr id="23" name="文本占位符 3"/>
          <p:cNvSpPr txBox="1">
            <a:spLocks/>
          </p:cNvSpPr>
          <p:nvPr/>
        </p:nvSpPr>
        <p:spPr>
          <a:xfrm>
            <a:off x="1168296" y="2162270"/>
            <a:ext cx="4840102" cy="63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en-US" altLang="zh-CN" sz="1200" dirty="0">
                <a:solidFill>
                  <a:schemeClr val="bg1">
                    <a:lumMod val="50000"/>
                  </a:schemeClr>
                </a:solidFill>
              </a:rPr>
              <a:t>Title, number etc. can be changed by clicking and reentering. You can change the font, font size, color, space on the Home tab. Title, number etc.</a:t>
            </a:r>
            <a:endParaRPr kumimoji="1" lang="zh-CN" altLang="en-US" sz="1200" dirty="0">
              <a:solidFill>
                <a:schemeClr val="bg1">
                  <a:lumMod val="50000"/>
                </a:schemeClr>
              </a:solidFill>
            </a:endParaRPr>
          </a:p>
        </p:txBody>
      </p:sp>
      <p:sp>
        <p:nvSpPr>
          <p:cNvPr id="24" name="文本占位符 3"/>
          <p:cNvSpPr txBox="1">
            <a:spLocks/>
          </p:cNvSpPr>
          <p:nvPr/>
        </p:nvSpPr>
        <p:spPr>
          <a:xfrm>
            <a:off x="1168295" y="1799924"/>
            <a:ext cx="3030217" cy="491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en-US" altLang="zh-CN" sz="2000" b="1" dirty="0">
                <a:solidFill>
                  <a:schemeClr val="accent1"/>
                </a:solidFill>
              </a:rPr>
              <a:t>ADD</a:t>
            </a:r>
            <a:r>
              <a:rPr lang="zh-CN" altLang="en-US" sz="2000" b="1" dirty="0">
                <a:solidFill>
                  <a:schemeClr val="accent1"/>
                </a:solidFill>
              </a:rPr>
              <a:t> </a:t>
            </a:r>
            <a:r>
              <a:rPr lang="en-US" altLang="zh-CN" sz="2000" b="1" dirty="0">
                <a:solidFill>
                  <a:schemeClr val="accent1"/>
                </a:solidFill>
              </a:rPr>
              <a:t>YOUR</a:t>
            </a:r>
            <a:r>
              <a:rPr lang="zh-CN" altLang="en-US" sz="2000" b="1" dirty="0">
                <a:solidFill>
                  <a:schemeClr val="accent1"/>
                </a:solidFill>
              </a:rPr>
              <a:t> </a:t>
            </a:r>
            <a:r>
              <a:rPr lang="en-US" altLang="zh-CN" sz="2000" b="1" dirty="0">
                <a:solidFill>
                  <a:schemeClr val="accent1"/>
                </a:solidFill>
              </a:rPr>
              <a:t>TITLE</a:t>
            </a:r>
            <a:r>
              <a:rPr lang="zh-CN" altLang="en-US" sz="2000" b="1" dirty="0">
                <a:solidFill>
                  <a:schemeClr val="accent1"/>
                </a:solidFill>
              </a:rPr>
              <a:t> </a:t>
            </a:r>
            <a:r>
              <a:rPr lang="en-US" altLang="zh-CN" sz="2000" b="1" dirty="0">
                <a:solidFill>
                  <a:schemeClr val="accent1"/>
                </a:solidFill>
              </a:rPr>
              <a:t>HERE</a:t>
            </a:r>
            <a:endParaRPr kumimoji="1" lang="zh-CN" altLang="en-US" sz="2000" b="1" dirty="0">
              <a:solidFill>
                <a:schemeClr val="accent1"/>
              </a:solidFill>
            </a:endParaRPr>
          </a:p>
        </p:txBody>
      </p:sp>
      <p:sp>
        <p:nvSpPr>
          <p:cNvPr id="31" name="文本占位符 3"/>
          <p:cNvSpPr txBox="1">
            <a:spLocks/>
          </p:cNvSpPr>
          <p:nvPr/>
        </p:nvSpPr>
        <p:spPr>
          <a:xfrm>
            <a:off x="1168296" y="3369744"/>
            <a:ext cx="4840102" cy="63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en-US" altLang="zh-CN" sz="1200" dirty="0">
                <a:solidFill>
                  <a:schemeClr val="bg1">
                    <a:lumMod val="50000"/>
                  </a:schemeClr>
                </a:solidFill>
              </a:rPr>
              <a:t>Title, number etc. can be changed by clicking and reentering. You can change the font, font size, color, space on the Home tab. Title, number etc.</a:t>
            </a:r>
            <a:endParaRPr kumimoji="1" lang="zh-CN" altLang="en-US" sz="1200" dirty="0">
              <a:solidFill>
                <a:schemeClr val="bg1">
                  <a:lumMod val="50000"/>
                </a:schemeClr>
              </a:solidFill>
            </a:endParaRPr>
          </a:p>
        </p:txBody>
      </p:sp>
      <p:sp>
        <p:nvSpPr>
          <p:cNvPr id="32" name="文本占位符 3"/>
          <p:cNvSpPr txBox="1">
            <a:spLocks/>
          </p:cNvSpPr>
          <p:nvPr/>
        </p:nvSpPr>
        <p:spPr>
          <a:xfrm>
            <a:off x="1168295" y="3007398"/>
            <a:ext cx="3030217" cy="491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en-US" altLang="zh-CN" sz="2000" b="1" dirty="0">
                <a:solidFill>
                  <a:schemeClr val="accent2"/>
                </a:solidFill>
              </a:rPr>
              <a:t>ADD</a:t>
            </a:r>
            <a:r>
              <a:rPr lang="zh-CN" altLang="en-US" sz="2000" b="1" dirty="0">
                <a:solidFill>
                  <a:schemeClr val="accent2"/>
                </a:solidFill>
              </a:rPr>
              <a:t> </a:t>
            </a:r>
            <a:r>
              <a:rPr lang="en-US" altLang="zh-CN" sz="2000" b="1" dirty="0">
                <a:solidFill>
                  <a:schemeClr val="accent2"/>
                </a:solidFill>
              </a:rPr>
              <a:t>YOUR</a:t>
            </a:r>
            <a:r>
              <a:rPr lang="zh-CN" altLang="en-US" sz="2000" b="1" dirty="0">
                <a:solidFill>
                  <a:schemeClr val="accent2"/>
                </a:solidFill>
              </a:rPr>
              <a:t> </a:t>
            </a:r>
            <a:r>
              <a:rPr lang="en-US" altLang="zh-CN" sz="2000" b="1" dirty="0">
                <a:solidFill>
                  <a:schemeClr val="accent2"/>
                </a:solidFill>
              </a:rPr>
              <a:t>TITLE</a:t>
            </a:r>
            <a:r>
              <a:rPr lang="zh-CN" altLang="en-US" sz="2000" b="1" dirty="0">
                <a:solidFill>
                  <a:schemeClr val="accent2"/>
                </a:solidFill>
              </a:rPr>
              <a:t> </a:t>
            </a:r>
            <a:r>
              <a:rPr lang="en-US" altLang="zh-CN" sz="2000" b="1" dirty="0">
                <a:solidFill>
                  <a:schemeClr val="accent2"/>
                </a:solidFill>
              </a:rPr>
              <a:t>HERE</a:t>
            </a:r>
            <a:endParaRPr kumimoji="1" lang="zh-CN" altLang="en-US" sz="2000" b="1" dirty="0">
              <a:solidFill>
                <a:schemeClr val="accent2"/>
              </a:solidFill>
            </a:endParaRPr>
          </a:p>
        </p:txBody>
      </p:sp>
      <p:sp>
        <p:nvSpPr>
          <p:cNvPr id="34" name="文本占位符 3"/>
          <p:cNvSpPr txBox="1">
            <a:spLocks/>
          </p:cNvSpPr>
          <p:nvPr/>
        </p:nvSpPr>
        <p:spPr>
          <a:xfrm>
            <a:off x="1168296" y="4577218"/>
            <a:ext cx="4840102" cy="63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en-US" altLang="zh-CN" sz="1200" dirty="0">
                <a:solidFill>
                  <a:schemeClr val="bg1">
                    <a:lumMod val="50000"/>
                  </a:schemeClr>
                </a:solidFill>
              </a:rPr>
              <a:t>Title, number etc. can be changed by clicking and reentering. You can change the font, font size, color, space on the Home tab. Title, number etc.</a:t>
            </a:r>
            <a:endParaRPr kumimoji="1" lang="zh-CN" altLang="en-US" sz="1200" dirty="0">
              <a:solidFill>
                <a:schemeClr val="bg1">
                  <a:lumMod val="50000"/>
                </a:schemeClr>
              </a:solidFill>
            </a:endParaRPr>
          </a:p>
        </p:txBody>
      </p:sp>
      <p:sp>
        <p:nvSpPr>
          <p:cNvPr id="35" name="文本占位符 3"/>
          <p:cNvSpPr txBox="1">
            <a:spLocks/>
          </p:cNvSpPr>
          <p:nvPr/>
        </p:nvSpPr>
        <p:spPr>
          <a:xfrm>
            <a:off x="1168295" y="4214872"/>
            <a:ext cx="3030217" cy="49129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en-US" altLang="zh-CN" sz="2000" b="1" dirty="0">
                <a:solidFill>
                  <a:schemeClr val="accent3"/>
                </a:solidFill>
              </a:rPr>
              <a:t>ADD</a:t>
            </a:r>
            <a:r>
              <a:rPr lang="zh-CN" altLang="en-US" sz="2000" b="1" dirty="0">
                <a:solidFill>
                  <a:schemeClr val="accent3"/>
                </a:solidFill>
              </a:rPr>
              <a:t> </a:t>
            </a:r>
            <a:r>
              <a:rPr lang="en-US" altLang="zh-CN" sz="2000" b="1" dirty="0">
                <a:solidFill>
                  <a:schemeClr val="accent3"/>
                </a:solidFill>
              </a:rPr>
              <a:t>YOUR</a:t>
            </a:r>
            <a:r>
              <a:rPr lang="zh-CN" altLang="en-US" sz="2000" b="1" dirty="0">
                <a:solidFill>
                  <a:schemeClr val="accent3"/>
                </a:solidFill>
              </a:rPr>
              <a:t> </a:t>
            </a:r>
            <a:r>
              <a:rPr lang="en-US" altLang="zh-CN" sz="2000" b="1" dirty="0">
                <a:solidFill>
                  <a:schemeClr val="accent3"/>
                </a:solidFill>
              </a:rPr>
              <a:t>TITLE</a:t>
            </a:r>
            <a:r>
              <a:rPr lang="zh-CN" altLang="en-US" sz="2000" b="1" dirty="0">
                <a:solidFill>
                  <a:schemeClr val="accent3"/>
                </a:solidFill>
              </a:rPr>
              <a:t> </a:t>
            </a:r>
            <a:r>
              <a:rPr lang="en-US" altLang="zh-CN" sz="2000" b="1" dirty="0">
                <a:solidFill>
                  <a:schemeClr val="accent3"/>
                </a:solidFill>
              </a:rPr>
              <a:t>HERE</a:t>
            </a:r>
            <a:endParaRPr kumimoji="1" lang="zh-CN" altLang="en-US" sz="2000" b="1" dirty="0">
              <a:solidFill>
                <a:schemeClr val="accent3"/>
              </a:solidFill>
            </a:endParaRPr>
          </a:p>
        </p:txBody>
      </p:sp>
      <p:pic>
        <p:nvPicPr>
          <p:cNvPr id="10" name="图片 9">
            <a:hlinkClick r:id="rId3"/>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878210" y="6353020"/>
            <a:ext cx="1828800" cy="243840"/>
          </a:xfrm>
          <a:prstGeom prst="rect">
            <a:avLst/>
          </a:prstGeom>
        </p:spPr>
      </p:pic>
    </p:spTree>
    <p:extLst>
      <p:ext uri="{BB962C8B-B14F-4D97-AF65-F5344CB8AC3E}">
        <p14:creationId xmlns:p14="http://schemas.microsoft.com/office/powerpoint/2010/main" val="9593722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r>
              <a:rPr kumimoji="1" lang="zh-CN" altLang="en-US" dirty="0"/>
              <a:t> </a:t>
            </a:r>
            <a:r>
              <a:rPr kumimoji="1" lang="en-US" altLang="zh-CN" dirty="0"/>
              <a:t>HERE</a:t>
            </a:r>
            <a:endParaRPr kumimoji="1" lang="zh-CN" altLang="en-US" dirty="0"/>
          </a:p>
        </p:txBody>
      </p:sp>
      <p:sp>
        <p:nvSpPr>
          <p:cNvPr id="31" name="椭圆 30"/>
          <p:cNvSpPr/>
          <p:nvPr/>
        </p:nvSpPr>
        <p:spPr>
          <a:xfrm rot="20564813">
            <a:off x="4355081" y="3734976"/>
            <a:ext cx="1192937" cy="1192937"/>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椭圆 32"/>
          <p:cNvSpPr/>
          <p:nvPr/>
        </p:nvSpPr>
        <p:spPr>
          <a:xfrm rot="20564813">
            <a:off x="4768818" y="1791821"/>
            <a:ext cx="791224" cy="791224"/>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椭圆 33"/>
          <p:cNvSpPr/>
          <p:nvPr/>
        </p:nvSpPr>
        <p:spPr>
          <a:xfrm rot="20564813">
            <a:off x="3974591" y="3899410"/>
            <a:ext cx="550933" cy="550933"/>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椭圆 34"/>
          <p:cNvSpPr/>
          <p:nvPr/>
        </p:nvSpPr>
        <p:spPr>
          <a:xfrm rot="20564813">
            <a:off x="5024107" y="4615466"/>
            <a:ext cx="854438" cy="854438"/>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椭圆 35"/>
          <p:cNvSpPr/>
          <p:nvPr/>
        </p:nvSpPr>
        <p:spPr>
          <a:xfrm rot="20564813">
            <a:off x="3694606" y="4478499"/>
            <a:ext cx="243576" cy="243576"/>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椭圆 36"/>
          <p:cNvSpPr/>
          <p:nvPr/>
        </p:nvSpPr>
        <p:spPr>
          <a:xfrm rot="20564813">
            <a:off x="5313455" y="5366594"/>
            <a:ext cx="393449" cy="39344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8" name="椭圆 37"/>
          <p:cNvSpPr/>
          <p:nvPr/>
        </p:nvSpPr>
        <p:spPr>
          <a:xfrm rot="20564813">
            <a:off x="4858459" y="5443044"/>
            <a:ext cx="186180" cy="18618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9" name="椭圆 38"/>
          <p:cNvSpPr/>
          <p:nvPr/>
        </p:nvSpPr>
        <p:spPr>
          <a:xfrm rot="20564813">
            <a:off x="4700054" y="5383670"/>
            <a:ext cx="121896" cy="121896"/>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0" name="椭圆 39"/>
          <p:cNvSpPr/>
          <p:nvPr/>
        </p:nvSpPr>
        <p:spPr>
          <a:xfrm rot="20564813">
            <a:off x="6152256" y="5189254"/>
            <a:ext cx="776274" cy="776274"/>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1" name="椭圆 40"/>
          <p:cNvSpPr/>
          <p:nvPr/>
        </p:nvSpPr>
        <p:spPr>
          <a:xfrm rot="20564813">
            <a:off x="613819" y="4912468"/>
            <a:ext cx="399685" cy="399685"/>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2" name="椭圆 41"/>
          <p:cNvSpPr/>
          <p:nvPr/>
        </p:nvSpPr>
        <p:spPr>
          <a:xfrm>
            <a:off x="8244767" y="4239227"/>
            <a:ext cx="454772" cy="454772"/>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3" name="椭圆 42"/>
          <p:cNvSpPr/>
          <p:nvPr/>
        </p:nvSpPr>
        <p:spPr>
          <a:xfrm>
            <a:off x="7849156" y="4793534"/>
            <a:ext cx="568899" cy="568899"/>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4" name="椭圆 43"/>
          <p:cNvSpPr/>
          <p:nvPr/>
        </p:nvSpPr>
        <p:spPr>
          <a:xfrm>
            <a:off x="8492103" y="4557404"/>
            <a:ext cx="207436" cy="207436"/>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5" name="椭圆 44"/>
          <p:cNvSpPr/>
          <p:nvPr/>
        </p:nvSpPr>
        <p:spPr>
          <a:xfrm>
            <a:off x="8816218" y="4417942"/>
            <a:ext cx="168156" cy="168156"/>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 name="组 5"/>
          <p:cNvGrpSpPr/>
          <p:nvPr/>
        </p:nvGrpSpPr>
        <p:grpSpPr>
          <a:xfrm>
            <a:off x="2024615" y="1688299"/>
            <a:ext cx="2718716" cy="2718716"/>
            <a:chOff x="2024615" y="1688299"/>
            <a:chExt cx="2718716" cy="2718716"/>
          </a:xfrm>
        </p:grpSpPr>
        <p:sp>
          <p:nvSpPr>
            <p:cNvPr id="32" name="椭圆 31"/>
            <p:cNvSpPr/>
            <p:nvPr/>
          </p:nvSpPr>
          <p:spPr>
            <a:xfrm>
              <a:off x="2024615" y="1688299"/>
              <a:ext cx="2718716" cy="2718716"/>
            </a:xfrm>
            <a:prstGeom prst="ellipse">
              <a:avLst/>
            </a:prstGeom>
            <a:solidFill>
              <a:schemeClr val="accent3">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6" name="文本占位符 3"/>
            <p:cNvSpPr txBox="1">
              <a:spLocks/>
            </p:cNvSpPr>
            <p:nvPr/>
          </p:nvSpPr>
          <p:spPr>
            <a:xfrm>
              <a:off x="2270848" y="2613240"/>
              <a:ext cx="2248572" cy="12762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buNone/>
              </a:pPr>
              <a:r>
                <a:rPr lang="en-US" altLang="zh-CN" sz="1200" dirty="0">
                  <a:solidFill>
                    <a:schemeClr val="bg1"/>
                  </a:solidFill>
                </a:rPr>
                <a:t>Title, number etc. can be changed by clicking and reentering. You can change the font, font size, color, space on the Home tab. </a:t>
              </a:r>
              <a:endParaRPr kumimoji="1" lang="zh-CN" altLang="en-US" sz="1200" dirty="0">
                <a:solidFill>
                  <a:schemeClr val="bg1"/>
                </a:solidFill>
              </a:endParaRPr>
            </a:p>
          </p:txBody>
        </p:sp>
        <p:sp>
          <p:nvSpPr>
            <p:cNvPr id="47" name="文本占位符 3"/>
            <p:cNvSpPr txBox="1">
              <a:spLocks/>
            </p:cNvSpPr>
            <p:nvPr/>
          </p:nvSpPr>
          <p:spPr>
            <a:xfrm>
              <a:off x="2149282" y="2266507"/>
              <a:ext cx="2491704" cy="3786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buNone/>
              </a:pPr>
              <a:r>
                <a:rPr lang="en-US" altLang="zh-CN" sz="1600" b="1" dirty="0">
                  <a:solidFill>
                    <a:schemeClr val="bg1"/>
                  </a:solidFill>
                </a:rPr>
                <a:t>ADD</a:t>
              </a:r>
              <a:r>
                <a:rPr lang="zh-CN" altLang="en-US" sz="1600" b="1" dirty="0">
                  <a:solidFill>
                    <a:schemeClr val="bg1"/>
                  </a:solidFill>
                </a:rPr>
                <a:t> </a:t>
              </a:r>
              <a:r>
                <a:rPr lang="en-US" altLang="zh-CN" sz="1600" b="1" dirty="0">
                  <a:solidFill>
                    <a:schemeClr val="bg1"/>
                  </a:solidFill>
                </a:rPr>
                <a:t>YOUR</a:t>
              </a:r>
              <a:r>
                <a:rPr lang="zh-CN" altLang="en-US" sz="1600" b="1" dirty="0">
                  <a:solidFill>
                    <a:schemeClr val="bg1"/>
                  </a:solidFill>
                </a:rPr>
                <a:t> </a:t>
              </a:r>
              <a:r>
                <a:rPr lang="en-US" altLang="zh-CN" sz="1600" b="1" dirty="0">
                  <a:solidFill>
                    <a:schemeClr val="bg1"/>
                  </a:solidFill>
                </a:rPr>
                <a:t>TITLE</a:t>
              </a:r>
              <a:r>
                <a:rPr lang="zh-CN" altLang="en-US" sz="1600" b="1" dirty="0">
                  <a:solidFill>
                    <a:schemeClr val="bg1"/>
                  </a:solidFill>
                </a:rPr>
                <a:t> </a:t>
              </a:r>
              <a:r>
                <a:rPr lang="en-US" altLang="zh-CN" sz="1600" b="1" dirty="0">
                  <a:solidFill>
                    <a:schemeClr val="bg1"/>
                  </a:solidFill>
                </a:rPr>
                <a:t>HERE</a:t>
              </a:r>
              <a:endParaRPr kumimoji="1" lang="zh-CN" altLang="en-US" sz="1600" b="1" dirty="0">
                <a:solidFill>
                  <a:schemeClr val="bg1"/>
                </a:solidFill>
              </a:endParaRPr>
            </a:p>
          </p:txBody>
        </p:sp>
      </p:grpSp>
      <p:grpSp>
        <p:nvGrpSpPr>
          <p:cNvPr id="5" name="组 4"/>
          <p:cNvGrpSpPr/>
          <p:nvPr/>
        </p:nvGrpSpPr>
        <p:grpSpPr>
          <a:xfrm>
            <a:off x="4984650" y="2170347"/>
            <a:ext cx="3192086" cy="3192086"/>
            <a:chOff x="4984650" y="2170347"/>
            <a:chExt cx="3192086" cy="3192086"/>
          </a:xfrm>
        </p:grpSpPr>
        <p:sp>
          <p:nvSpPr>
            <p:cNvPr id="24" name="椭圆 23"/>
            <p:cNvSpPr/>
            <p:nvPr/>
          </p:nvSpPr>
          <p:spPr>
            <a:xfrm>
              <a:off x="4984650" y="2170347"/>
              <a:ext cx="3192086" cy="3192086"/>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8" name="文本占位符 3"/>
            <p:cNvSpPr txBox="1">
              <a:spLocks/>
            </p:cNvSpPr>
            <p:nvPr/>
          </p:nvSpPr>
          <p:spPr>
            <a:xfrm>
              <a:off x="5306439" y="3451955"/>
              <a:ext cx="2548508" cy="12762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buNone/>
              </a:pPr>
              <a:r>
                <a:rPr lang="en-US" altLang="zh-CN" sz="1200" dirty="0">
                  <a:solidFill>
                    <a:schemeClr val="bg1"/>
                  </a:solidFill>
                </a:rPr>
                <a:t>Title, number etc. can be changed by clicking and reentering. You can change the font, font size, color, space on the Home tab. </a:t>
              </a:r>
              <a:endParaRPr kumimoji="1" lang="zh-CN" altLang="en-US" sz="1200" dirty="0">
                <a:solidFill>
                  <a:schemeClr val="bg1"/>
                </a:solidFill>
              </a:endParaRPr>
            </a:p>
          </p:txBody>
        </p:sp>
        <p:sp>
          <p:nvSpPr>
            <p:cNvPr id="49" name="文本占位符 3"/>
            <p:cNvSpPr txBox="1">
              <a:spLocks/>
            </p:cNvSpPr>
            <p:nvPr/>
          </p:nvSpPr>
          <p:spPr>
            <a:xfrm>
              <a:off x="5306438" y="3105222"/>
              <a:ext cx="2542717" cy="3786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buNone/>
              </a:pPr>
              <a:r>
                <a:rPr lang="en-US" altLang="zh-CN" sz="1600" b="1" dirty="0">
                  <a:solidFill>
                    <a:schemeClr val="bg1"/>
                  </a:solidFill>
                </a:rPr>
                <a:t>ADD</a:t>
              </a:r>
              <a:r>
                <a:rPr lang="zh-CN" altLang="en-US" sz="1600" b="1" dirty="0">
                  <a:solidFill>
                    <a:schemeClr val="bg1"/>
                  </a:solidFill>
                </a:rPr>
                <a:t> </a:t>
              </a:r>
              <a:r>
                <a:rPr lang="en-US" altLang="zh-CN" sz="1600" b="1" dirty="0">
                  <a:solidFill>
                    <a:schemeClr val="bg1"/>
                  </a:solidFill>
                </a:rPr>
                <a:t>YOUR</a:t>
              </a:r>
              <a:r>
                <a:rPr lang="zh-CN" altLang="en-US" sz="1600" b="1" dirty="0">
                  <a:solidFill>
                    <a:schemeClr val="bg1"/>
                  </a:solidFill>
                </a:rPr>
                <a:t> </a:t>
              </a:r>
              <a:r>
                <a:rPr lang="en-US" altLang="zh-CN" sz="1600" b="1" dirty="0">
                  <a:solidFill>
                    <a:schemeClr val="bg1"/>
                  </a:solidFill>
                </a:rPr>
                <a:t>TITLE</a:t>
              </a:r>
              <a:r>
                <a:rPr lang="zh-CN" altLang="en-US" sz="1600" b="1" dirty="0">
                  <a:solidFill>
                    <a:schemeClr val="bg1"/>
                  </a:solidFill>
                </a:rPr>
                <a:t> </a:t>
              </a:r>
              <a:r>
                <a:rPr lang="en-US" altLang="zh-CN" sz="1600" b="1" dirty="0">
                  <a:solidFill>
                    <a:schemeClr val="bg1"/>
                  </a:solidFill>
                </a:rPr>
                <a:t>HERE</a:t>
              </a:r>
              <a:endParaRPr kumimoji="1" lang="zh-CN" altLang="en-US" sz="1600" b="1" dirty="0">
                <a:solidFill>
                  <a:schemeClr val="bg1"/>
                </a:solidFill>
              </a:endParaRPr>
            </a:p>
          </p:txBody>
        </p:sp>
      </p:grpSp>
      <p:sp>
        <p:nvSpPr>
          <p:cNvPr id="50" name="椭圆 49"/>
          <p:cNvSpPr/>
          <p:nvPr/>
        </p:nvSpPr>
        <p:spPr>
          <a:xfrm>
            <a:off x="1783979" y="3463655"/>
            <a:ext cx="242502" cy="242502"/>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椭圆 50"/>
          <p:cNvSpPr/>
          <p:nvPr/>
        </p:nvSpPr>
        <p:spPr>
          <a:xfrm rot="20564813">
            <a:off x="1555753" y="3974365"/>
            <a:ext cx="854438" cy="854438"/>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椭圆 51"/>
          <p:cNvSpPr/>
          <p:nvPr/>
        </p:nvSpPr>
        <p:spPr>
          <a:xfrm rot="20564813">
            <a:off x="1845101" y="4725493"/>
            <a:ext cx="393449" cy="393449"/>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椭圆 52"/>
          <p:cNvSpPr/>
          <p:nvPr/>
        </p:nvSpPr>
        <p:spPr>
          <a:xfrm rot="20564813">
            <a:off x="1390105" y="4801943"/>
            <a:ext cx="186180" cy="18618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4" name="椭圆 53"/>
          <p:cNvSpPr/>
          <p:nvPr/>
        </p:nvSpPr>
        <p:spPr>
          <a:xfrm rot="20564813">
            <a:off x="1231700" y="4742569"/>
            <a:ext cx="121896" cy="121896"/>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5" name="椭圆 54"/>
          <p:cNvSpPr/>
          <p:nvPr/>
        </p:nvSpPr>
        <p:spPr>
          <a:xfrm>
            <a:off x="1180319" y="1587192"/>
            <a:ext cx="1230571" cy="1230571"/>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6" name="椭圆 55"/>
          <p:cNvSpPr/>
          <p:nvPr/>
        </p:nvSpPr>
        <p:spPr>
          <a:xfrm>
            <a:off x="1414448" y="2666849"/>
            <a:ext cx="266988" cy="266988"/>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椭圆 56"/>
          <p:cNvSpPr/>
          <p:nvPr/>
        </p:nvSpPr>
        <p:spPr>
          <a:xfrm>
            <a:off x="1041272" y="2620403"/>
            <a:ext cx="263714" cy="263714"/>
          </a:xfrm>
          <a:prstGeom prst="ellipse">
            <a:avLst/>
          </a:prstGeom>
          <a:solidFill>
            <a:schemeClr val="accent2">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4" name="组 3"/>
          <p:cNvGrpSpPr/>
          <p:nvPr/>
        </p:nvGrpSpPr>
        <p:grpSpPr>
          <a:xfrm>
            <a:off x="7615053" y="1152850"/>
            <a:ext cx="3053730" cy="3053730"/>
            <a:chOff x="7615053" y="1111061"/>
            <a:chExt cx="3053730" cy="3053730"/>
          </a:xfrm>
        </p:grpSpPr>
        <p:sp>
          <p:nvSpPr>
            <p:cNvPr id="58" name="椭圆 57"/>
            <p:cNvSpPr/>
            <p:nvPr/>
          </p:nvSpPr>
          <p:spPr>
            <a:xfrm>
              <a:off x="7615053" y="1111061"/>
              <a:ext cx="3053730" cy="3053730"/>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9" name="文本占位符 3"/>
            <p:cNvSpPr txBox="1">
              <a:spLocks/>
            </p:cNvSpPr>
            <p:nvPr/>
          </p:nvSpPr>
          <p:spPr>
            <a:xfrm>
              <a:off x="7867664" y="2327748"/>
              <a:ext cx="2548508" cy="12762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buNone/>
              </a:pPr>
              <a:r>
                <a:rPr lang="en-US" altLang="zh-CN" sz="1200" dirty="0">
                  <a:solidFill>
                    <a:schemeClr val="bg1"/>
                  </a:solidFill>
                </a:rPr>
                <a:t>Title, number etc. can be changed by clicking and reentering. You can change the font, font size, color, space on the Home tab. </a:t>
              </a:r>
              <a:endParaRPr kumimoji="1" lang="zh-CN" altLang="en-US" sz="1200" dirty="0">
                <a:solidFill>
                  <a:schemeClr val="bg1"/>
                </a:solidFill>
              </a:endParaRPr>
            </a:p>
          </p:txBody>
        </p:sp>
        <p:sp>
          <p:nvSpPr>
            <p:cNvPr id="60" name="文本占位符 3"/>
            <p:cNvSpPr txBox="1">
              <a:spLocks/>
            </p:cNvSpPr>
            <p:nvPr/>
          </p:nvSpPr>
          <p:spPr>
            <a:xfrm>
              <a:off x="7870560" y="1981015"/>
              <a:ext cx="2542717" cy="37866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buNone/>
              </a:pPr>
              <a:r>
                <a:rPr lang="en-US" altLang="zh-CN" sz="1600" b="1" dirty="0">
                  <a:solidFill>
                    <a:schemeClr val="bg1"/>
                  </a:solidFill>
                </a:rPr>
                <a:t>ADD</a:t>
              </a:r>
              <a:r>
                <a:rPr lang="zh-CN" altLang="en-US" sz="1600" b="1" dirty="0">
                  <a:solidFill>
                    <a:schemeClr val="bg1"/>
                  </a:solidFill>
                </a:rPr>
                <a:t> </a:t>
              </a:r>
              <a:r>
                <a:rPr lang="en-US" altLang="zh-CN" sz="1600" b="1" dirty="0">
                  <a:solidFill>
                    <a:schemeClr val="bg1"/>
                  </a:solidFill>
                </a:rPr>
                <a:t>YOUR</a:t>
              </a:r>
              <a:r>
                <a:rPr lang="zh-CN" altLang="en-US" sz="1600" b="1" dirty="0">
                  <a:solidFill>
                    <a:schemeClr val="bg1"/>
                  </a:solidFill>
                </a:rPr>
                <a:t> </a:t>
              </a:r>
              <a:r>
                <a:rPr lang="en-US" altLang="zh-CN" sz="1600" b="1" dirty="0">
                  <a:solidFill>
                    <a:schemeClr val="bg1"/>
                  </a:solidFill>
                </a:rPr>
                <a:t>TITLE</a:t>
              </a:r>
              <a:r>
                <a:rPr lang="zh-CN" altLang="en-US" sz="1600" b="1" dirty="0">
                  <a:solidFill>
                    <a:schemeClr val="bg1"/>
                  </a:solidFill>
                </a:rPr>
                <a:t> </a:t>
              </a:r>
              <a:r>
                <a:rPr lang="en-US" altLang="zh-CN" sz="1600" b="1" dirty="0">
                  <a:solidFill>
                    <a:schemeClr val="bg1"/>
                  </a:solidFill>
                </a:rPr>
                <a:t>HERE</a:t>
              </a:r>
              <a:endParaRPr kumimoji="1" lang="zh-CN" altLang="en-US" sz="1600" b="1" dirty="0">
                <a:solidFill>
                  <a:schemeClr val="bg1"/>
                </a:solidFill>
              </a:endParaRPr>
            </a:p>
          </p:txBody>
        </p:sp>
      </p:grpSp>
      <p:sp>
        <p:nvSpPr>
          <p:cNvPr id="61" name="椭圆 60"/>
          <p:cNvSpPr/>
          <p:nvPr/>
        </p:nvSpPr>
        <p:spPr>
          <a:xfrm rot="20564813">
            <a:off x="9779500" y="3318903"/>
            <a:ext cx="1192937" cy="1192937"/>
          </a:xfrm>
          <a:prstGeom prst="ellipse">
            <a:avLst/>
          </a:prstGeom>
          <a:solidFill>
            <a:schemeClr val="accent5">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2" name="椭圆 61"/>
          <p:cNvSpPr/>
          <p:nvPr/>
        </p:nvSpPr>
        <p:spPr>
          <a:xfrm rot="20564813">
            <a:off x="10193237" y="1375748"/>
            <a:ext cx="791224" cy="791224"/>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3" name="椭圆 62"/>
          <p:cNvSpPr/>
          <p:nvPr/>
        </p:nvSpPr>
        <p:spPr>
          <a:xfrm rot="20564813">
            <a:off x="9399010" y="3483337"/>
            <a:ext cx="550933" cy="550933"/>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4" name="椭圆 63"/>
          <p:cNvSpPr/>
          <p:nvPr/>
        </p:nvSpPr>
        <p:spPr>
          <a:xfrm rot="20564813">
            <a:off x="10282878" y="5026971"/>
            <a:ext cx="186180" cy="186180"/>
          </a:xfrm>
          <a:prstGeom prst="ellipse">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65" name="椭圆 64"/>
          <p:cNvSpPr/>
          <p:nvPr/>
        </p:nvSpPr>
        <p:spPr>
          <a:xfrm rot="20564813">
            <a:off x="10124473" y="4967597"/>
            <a:ext cx="121896" cy="121896"/>
          </a:xfrm>
          <a:prstGeom prst="ellipse">
            <a:avLst/>
          </a:prstGeom>
          <a:solidFill>
            <a:schemeClr val="accent4">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6" name="图片 65">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8210" y="6353020"/>
            <a:ext cx="1828800" cy="243840"/>
          </a:xfrm>
          <a:prstGeom prst="rect">
            <a:avLst/>
          </a:prstGeom>
        </p:spPr>
      </p:pic>
    </p:spTree>
    <p:extLst>
      <p:ext uri="{BB962C8B-B14F-4D97-AF65-F5344CB8AC3E}">
        <p14:creationId xmlns:p14="http://schemas.microsoft.com/office/powerpoint/2010/main" val="8821603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r>
              <a:rPr kumimoji="1" lang="zh-CN" altLang="en-US" dirty="0"/>
              <a:t> </a:t>
            </a:r>
            <a:r>
              <a:rPr kumimoji="1" lang="en-US" altLang="zh-CN" dirty="0"/>
              <a:t>HERE</a:t>
            </a:r>
            <a:endParaRPr kumimoji="1" lang="zh-CN" altLang="en-US" dirty="0"/>
          </a:p>
        </p:txBody>
      </p:sp>
      <p:sp>
        <p:nvSpPr>
          <p:cNvPr id="66" name="文本占位符 3"/>
          <p:cNvSpPr txBox="1">
            <a:spLocks/>
          </p:cNvSpPr>
          <p:nvPr/>
        </p:nvSpPr>
        <p:spPr>
          <a:xfrm>
            <a:off x="1597892" y="4587954"/>
            <a:ext cx="2613604" cy="11042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buNone/>
            </a:pPr>
            <a:r>
              <a:rPr lang="en-US" altLang="zh-CN" sz="1200" dirty="0">
                <a:solidFill>
                  <a:schemeClr val="bg1">
                    <a:lumMod val="50000"/>
                  </a:schemeClr>
                </a:solidFill>
              </a:rPr>
              <a:t>Title, number etc. can be changed by clicking and reentering. You can change the font, font size, color, space on the Home tab. Title, number etc.</a:t>
            </a:r>
            <a:endParaRPr kumimoji="1" lang="zh-CN" altLang="en-US" sz="1200" dirty="0">
              <a:solidFill>
                <a:schemeClr val="bg1">
                  <a:lumMod val="50000"/>
                </a:schemeClr>
              </a:solidFill>
            </a:endParaRPr>
          </a:p>
        </p:txBody>
      </p:sp>
      <p:sp>
        <p:nvSpPr>
          <p:cNvPr id="67" name="文本占位符 3"/>
          <p:cNvSpPr txBox="1">
            <a:spLocks/>
          </p:cNvSpPr>
          <p:nvPr/>
        </p:nvSpPr>
        <p:spPr>
          <a:xfrm>
            <a:off x="1442434" y="4096655"/>
            <a:ext cx="2924520" cy="5907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buNone/>
            </a:pPr>
            <a:r>
              <a:rPr lang="en-US" altLang="zh-CN" sz="2000" b="1" dirty="0">
                <a:solidFill>
                  <a:schemeClr val="accent1"/>
                </a:solidFill>
              </a:rPr>
              <a:t>ADD</a:t>
            </a:r>
            <a:r>
              <a:rPr lang="zh-CN" altLang="en-US" sz="2000" b="1" dirty="0">
                <a:solidFill>
                  <a:schemeClr val="accent1"/>
                </a:solidFill>
              </a:rPr>
              <a:t> </a:t>
            </a:r>
            <a:r>
              <a:rPr lang="en-US" altLang="zh-CN" sz="2000" b="1" dirty="0">
                <a:solidFill>
                  <a:schemeClr val="accent1"/>
                </a:solidFill>
              </a:rPr>
              <a:t>YOUR</a:t>
            </a:r>
            <a:r>
              <a:rPr lang="zh-CN" altLang="en-US" sz="2000" b="1" dirty="0">
                <a:solidFill>
                  <a:schemeClr val="accent1"/>
                </a:solidFill>
              </a:rPr>
              <a:t> </a:t>
            </a:r>
            <a:r>
              <a:rPr lang="en-US" altLang="zh-CN" sz="2000" b="1" dirty="0">
                <a:solidFill>
                  <a:schemeClr val="accent1"/>
                </a:solidFill>
              </a:rPr>
              <a:t>TITLE</a:t>
            </a:r>
            <a:r>
              <a:rPr lang="zh-CN" altLang="en-US" sz="2000" b="1" dirty="0">
                <a:solidFill>
                  <a:schemeClr val="accent1"/>
                </a:solidFill>
              </a:rPr>
              <a:t> </a:t>
            </a:r>
            <a:r>
              <a:rPr lang="en-US" altLang="zh-CN" sz="2000" b="1" dirty="0">
                <a:solidFill>
                  <a:schemeClr val="accent1"/>
                </a:solidFill>
              </a:rPr>
              <a:t>HERE</a:t>
            </a:r>
            <a:endParaRPr kumimoji="1" lang="zh-CN" altLang="en-US" sz="2000" b="1" dirty="0">
              <a:solidFill>
                <a:schemeClr val="accent1"/>
              </a:solidFill>
            </a:endParaRPr>
          </a:p>
        </p:txBody>
      </p:sp>
      <p:grpSp>
        <p:nvGrpSpPr>
          <p:cNvPr id="10" name="组 9"/>
          <p:cNvGrpSpPr/>
          <p:nvPr/>
        </p:nvGrpSpPr>
        <p:grpSpPr>
          <a:xfrm>
            <a:off x="1754474" y="1482290"/>
            <a:ext cx="2300442" cy="2300440"/>
            <a:chOff x="1754474" y="1482290"/>
            <a:chExt cx="2300442" cy="2300440"/>
          </a:xfrm>
        </p:grpSpPr>
        <p:sp>
          <p:nvSpPr>
            <p:cNvPr id="3" name="矩形 2"/>
            <p:cNvSpPr/>
            <p:nvPr/>
          </p:nvSpPr>
          <p:spPr>
            <a:xfrm>
              <a:off x="1754474" y="1482290"/>
              <a:ext cx="2300442" cy="23004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68" name="组合 44"/>
            <p:cNvGrpSpPr/>
            <p:nvPr/>
          </p:nvGrpSpPr>
          <p:grpSpPr>
            <a:xfrm>
              <a:off x="2673484" y="2322953"/>
              <a:ext cx="462420" cy="619114"/>
              <a:chOff x="844550" y="1792288"/>
              <a:chExt cx="862013" cy="1154112"/>
            </a:xfrm>
            <a:solidFill>
              <a:schemeClr val="bg1"/>
            </a:solidFill>
          </p:grpSpPr>
          <p:sp>
            <p:nvSpPr>
              <p:cNvPr id="69" name="Freeform 11"/>
              <p:cNvSpPr>
                <a:spLocks/>
              </p:cNvSpPr>
              <p:nvPr/>
            </p:nvSpPr>
            <p:spPr bwMode="auto">
              <a:xfrm>
                <a:off x="989013" y="1792288"/>
                <a:ext cx="573088" cy="573087"/>
              </a:xfrm>
              <a:custGeom>
                <a:avLst/>
                <a:gdLst>
                  <a:gd name="T0" fmla="*/ 311 w 311"/>
                  <a:gd name="T1" fmla="*/ 155 h 311"/>
                  <a:gd name="T2" fmla="*/ 311 w 311"/>
                  <a:gd name="T3" fmla="*/ 155 h 311"/>
                  <a:gd name="T4" fmla="*/ 156 w 311"/>
                  <a:gd name="T5" fmla="*/ 311 h 311"/>
                  <a:gd name="T6" fmla="*/ 0 w 311"/>
                  <a:gd name="T7" fmla="*/ 155 h 311"/>
                  <a:gd name="T8" fmla="*/ 156 w 311"/>
                  <a:gd name="T9" fmla="*/ 0 h 311"/>
                  <a:gd name="T10" fmla="*/ 311 w 311"/>
                  <a:gd name="T11" fmla="*/ 155 h 311"/>
                </a:gdLst>
                <a:ahLst/>
                <a:cxnLst>
                  <a:cxn ang="0">
                    <a:pos x="T0" y="T1"/>
                  </a:cxn>
                  <a:cxn ang="0">
                    <a:pos x="T2" y="T3"/>
                  </a:cxn>
                  <a:cxn ang="0">
                    <a:pos x="T4" y="T5"/>
                  </a:cxn>
                  <a:cxn ang="0">
                    <a:pos x="T6" y="T7"/>
                  </a:cxn>
                  <a:cxn ang="0">
                    <a:pos x="T8" y="T9"/>
                  </a:cxn>
                  <a:cxn ang="0">
                    <a:pos x="T10" y="T11"/>
                  </a:cxn>
                </a:cxnLst>
                <a:rect l="0" t="0" r="r" b="b"/>
                <a:pathLst>
                  <a:path w="311" h="311">
                    <a:moveTo>
                      <a:pt x="311" y="155"/>
                    </a:moveTo>
                    <a:lnTo>
                      <a:pt x="311" y="155"/>
                    </a:lnTo>
                    <a:cubicBezTo>
                      <a:pt x="311" y="241"/>
                      <a:pt x="242" y="311"/>
                      <a:pt x="156" y="311"/>
                    </a:cubicBezTo>
                    <a:cubicBezTo>
                      <a:pt x="69" y="311"/>
                      <a:pt x="0" y="241"/>
                      <a:pt x="0" y="155"/>
                    </a:cubicBezTo>
                    <a:cubicBezTo>
                      <a:pt x="0" y="69"/>
                      <a:pt x="69" y="0"/>
                      <a:pt x="156" y="0"/>
                    </a:cubicBezTo>
                    <a:cubicBezTo>
                      <a:pt x="242" y="0"/>
                      <a:pt x="311" y="69"/>
                      <a:pt x="311" y="155"/>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0" name="Freeform 12"/>
              <p:cNvSpPr>
                <a:spLocks noEditPoints="1"/>
              </p:cNvSpPr>
              <p:nvPr/>
            </p:nvSpPr>
            <p:spPr bwMode="auto">
              <a:xfrm>
                <a:off x="844550" y="2452688"/>
                <a:ext cx="862013" cy="493712"/>
              </a:xfrm>
              <a:custGeom>
                <a:avLst/>
                <a:gdLst>
                  <a:gd name="T0" fmla="*/ 260 w 469"/>
                  <a:gd name="T1" fmla="*/ 79 h 268"/>
                  <a:gd name="T2" fmla="*/ 260 w 469"/>
                  <a:gd name="T3" fmla="*/ 79 h 268"/>
                  <a:gd name="T4" fmla="*/ 209 w 469"/>
                  <a:gd name="T5" fmla="*/ 79 h 268"/>
                  <a:gd name="T6" fmla="*/ 183 w 469"/>
                  <a:gd name="T7" fmla="*/ 27 h 268"/>
                  <a:gd name="T8" fmla="*/ 286 w 469"/>
                  <a:gd name="T9" fmla="*/ 27 h 268"/>
                  <a:gd name="T10" fmla="*/ 260 w 469"/>
                  <a:gd name="T11" fmla="*/ 79 h 268"/>
                  <a:gd name="T12" fmla="*/ 183 w 469"/>
                  <a:gd name="T13" fmla="*/ 246 h 268"/>
                  <a:gd name="T14" fmla="*/ 183 w 469"/>
                  <a:gd name="T15" fmla="*/ 246 h 268"/>
                  <a:gd name="T16" fmla="*/ 209 w 469"/>
                  <a:gd name="T17" fmla="*/ 90 h 268"/>
                  <a:gd name="T18" fmla="*/ 260 w 469"/>
                  <a:gd name="T19" fmla="*/ 90 h 268"/>
                  <a:gd name="T20" fmla="*/ 286 w 469"/>
                  <a:gd name="T21" fmla="*/ 246 h 268"/>
                  <a:gd name="T22" fmla="*/ 183 w 469"/>
                  <a:gd name="T23" fmla="*/ 246 h 268"/>
                  <a:gd name="T24" fmla="*/ 383 w 469"/>
                  <a:gd name="T25" fmla="*/ 0 h 268"/>
                  <a:gd name="T26" fmla="*/ 383 w 469"/>
                  <a:gd name="T27" fmla="*/ 0 h 268"/>
                  <a:gd name="T28" fmla="*/ 86 w 469"/>
                  <a:gd name="T29" fmla="*/ 0 h 268"/>
                  <a:gd name="T30" fmla="*/ 0 w 469"/>
                  <a:gd name="T31" fmla="*/ 86 h 268"/>
                  <a:gd name="T32" fmla="*/ 0 w 469"/>
                  <a:gd name="T33" fmla="*/ 110 h 268"/>
                  <a:gd name="T34" fmla="*/ 0 w 469"/>
                  <a:gd name="T35" fmla="*/ 166 h 268"/>
                  <a:gd name="T36" fmla="*/ 0 w 469"/>
                  <a:gd name="T37" fmla="*/ 268 h 268"/>
                  <a:gd name="T38" fmla="*/ 469 w 469"/>
                  <a:gd name="T39" fmla="*/ 268 h 268"/>
                  <a:gd name="T40" fmla="*/ 469 w 469"/>
                  <a:gd name="T41" fmla="*/ 166 h 268"/>
                  <a:gd name="T42" fmla="*/ 469 w 469"/>
                  <a:gd name="T43" fmla="*/ 110 h 268"/>
                  <a:gd name="T44" fmla="*/ 469 w 469"/>
                  <a:gd name="T45" fmla="*/ 86 h 268"/>
                  <a:gd name="T46" fmla="*/ 383 w 469"/>
                  <a:gd name="T47"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9" h="268">
                    <a:moveTo>
                      <a:pt x="260" y="79"/>
                    </a:moveTo>
                    <a:lnTo>
                      <a:pt x="260" y="79"/>
                    </a:lnTo>
                    <a:lnTo>
                      <a:pt x="209" y="79"/>
                    </a:lnTo>
                    <a:lnTo>
                      <a:pt x="183" y="27"/>
                    </a:lnTo>
                    <a:lnTo>
                      <a:pt x="286" y="27"/>
                    </a:lnTo>
                    <a:lnTo>
                      <a:pt x="260" y="79"/>
                    </a:lnTo>
                    <a:close/>
                    <a:moveTo>
                      <a:pt x="183" y="246"/>
                    </a:moveTo>
                    <a:lnTo>
                      <a:pt x="183" y="246"/>
                    </a:lnTo>
                    <a:lnTo>
                      <a:pt x="209" y="90"/>
                    </a:lnTo>
                    <a:lnTo>
                      <a:pt x="260" y="90"/>
                    </a:lnTo>
                    <a:lnTo>
                      <a:pt x="286" y="246"/>
                    </a:lnTo>
                    <a:lnTo>
                      <a:pt x="183" y="246"/>
                    </a:lnTo>
                    <a:close/>
                    <a:moveTo>
                      <a:pt x="383" y="0"/>
                    </a:moveTo>
                    <a:lnTo>
                      <a:pt x="383" y="0"/>
                    </a:lnTo>
                    <a:lnTo>
                      <a:pt x="86" y="0"/>
                    </a:lnTo>
                    <a:cubicBezTo>
                      <a:pt x="39" y="0"/>
                      <a:pt x="0" y="39"/>
                      <a:pt x="0" y="86"/>
                    </a:cubicBezTo>
                    <a:lnTo>
                      <a:pt x="0" y="110"/>
                    </a:lnTo>
                    <a:lnTo>
                      <a:pt x="0" y="166"/>
                    </a:lnTo>
                    <a:lnTo>
                      <a:pt x="0" y="268"/>
                    </a:lnTo>
                    <a:lnTo>
                      <a:pt x="469" y="268"/>
                    </a:lnTo>
                    <a:lnTo>
                      <a:pt x="469" y="166"/>
                    </a:lnTo>
                    <a:lnTo>
                      <a:pt x="469" y="110"/>
                    </a:lnTo>
                    <a:lnTo>
                      <a:pt x="469" y="86"/>
                    </a:lnTo>
                    <a:cubicBezTo>
                      <a:pt x="469" y="39"/>
                      <a:pt x="430" y="0"/>
                      <a:pt x="383" y="0"/>
                    </a:cubicBez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sp>
        <p:nvSpPr>
          <p:cNvPr id="72" name="文本占位符 3"/>
          <p:cNvSpPr txBox="1">
            <a:spLocks/>
          </p:cNvSpPr>
          <p:nvPr/>
        </p:nvSpPr>
        <p:spPr>
          <a:xfrm>
            <a:off x="4591034" y="4587954"/>
            <a:ext cx="2613604" cy="11042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buNone/>
            </a:pPr>
            <a:r>
              <a:rPr lang="en-US" altLang="zh-CN" sz="1200" dirty="0">
                <a:solidFill>
                  <a:schemeClr val="bg1">
                    <a:lumMod val="50000"/>
                  </a:schemeClr>
                </a:solidFill>
              </a:rPr>
              <a:t>Title, number etc. can be changed by clicking and reentering. You can change the font, font size, color, space on the Home tab. Title, number etc.</a:t>
            </a:r>
            <a:endParaRPr kumimoji="1" lang="zh-CN" altLang="en-US" sz="1200" dirty="0">
              <a:solidFill>
                <a:schemeClr val="bg1">
                  <a:lumMod val="50000"/>
                </a:schemeClr>
              </a:solidFill>
            </a:endParaRPr>
          </a:p>
        </p:txBody>
      </p:sp>
      <p:sp>
        <p:nvSpPr>
          <p:cNvPr id="73" name="文本占位符 3"/>
          <p:cNvSpPr txBox="1">
            <a:spLocks/>
          </p:cNvSpPr>
          <p:nvPr/>
        </p:nvSpPr>
        <p:spPr>
          <a:xfrm>
            <a:off x="4435576" y="4096655"/>
            <a:ext cx="2924520" cy="5907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buNone/>
            </a:pPr>
            <a:r>
              <a:rPr lang="en-US" altLang="zh-CN" sz="2000" b="1" dirty="0">
                <a:solidFill>
                  <a:schemeClr val="accent2"/>
                </a:solidFill>
              </a:rPr>
              <a:t>ADD</a:t>
            </a:r>
            <a:r>
              <a:rPr lang="zh-CN" altLang="en-US" sz="2000" b="1" dirty="0">
                <a:solidFill>
                  <a:schemeClr val="accent2"/>
                </a:solidFill>
              </a:rPr>
              <a:t> </a:t>
            </a:r>
            <a:r>
              <a:rPr lang="en-US" altLang="zh-CN" sz="2000" b="1" dirty="0">
                <a:solidFill>
                  <a:schemeClr val="accent2"/>
                </a:solidFill>
              </a:rPr>
              <a:t>YOUR</a:t>
            </a:r>
            <a:r>
              <a:rPr lang="zh-CN" altLang="en-US" sz="2000" b="1" dirty="0">
                <a:solidFill>
                  <a:schemeClr val="accent2"/>
                </a:solidFill>
              </a:rPr>
              <a:t> </a:t>
            </a:r>
            <a:r>
              <a:rPr lang="en-US" altLang="zh-CN" sz="2000" b="1" dirty="0">
                <a:solidFill>
                  <a:schemeClr val="accent2"/>
                </a:solidFill>
              </a:rPr>
              <a:t>TITLE</a:t>
            </a:r>
            <a:r>
              <a:rPr lang="zh-CN" altLang="en-US" sz="2000" b="1" dirty="0">
                <a:solidFill>
                  <a:schemeClr val="accent2"/>
                </a:solidFill>
              </a:rPr>
              <a:t> </a:t>
            </a:r>
            <a:r>
              <a:rPr lang="en-US" altLang="zh-CN" sz="2000" b="1" dirty="0">
                <a:solidFill>
                  <a:schemeClr val="accent2"/>
                </a:solidFill>
              </a:rPr>
              <a:t>HERE</a:t>
            </a:r>
            <a:endParaRPr kumimoji="1" lang="zh-CN" altLang="en-US" sz="2000" b="1" dirty="0">
              <a:solidFill>
                <a:schemeClr val="accent2"/>
              </a:solidFill>
            </a:endParaRPr>
          </a:p>
        </p:txBody>
      </p:sp>
      <p:sp>
        <p:nvSpPr>
          <p:cNvPr id="79" name="文本占位符 3"/>
          <p:cNvSpPr txBox="1">
            <a:spLocks/>
          </p:cNvSpPr>
          <p:nvPr/>
        </p:nvSpPr>
        <p:spPr>
          <a:xfrm>
            <a:off x="7584176" y="4587954"/>
            <a:ext cx="2613604" cy="11042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buNone/>
            </a:pPr>
            <a:r>
              <a:rPr lang="en-US" altLang="zh-CN" sz="1200" dirty="0">
                <a:solidFill>
                  <a:schemeClr val="bg1">
                    <a:lumMod val="50000"/>
                  </a:schemeClr>
                </a:solidFill>
              </a:rPr>
              <a:t>Title, number etc. can be changed by clicking and reentering. You can change the font, font size, color, space on the Home tab. Title, number etc.</a:t>
            </a:r>
            <a:endParaRPr kumimoji="1" lang="zh-CN" altLang="en-US" sz="1200" dirty="0">
              <a:solidFill>
                <a:schemeClr val="bg1">
                  <a:lumMod val="50000"/>
                </a:schemeClr>
              </a:solidFill>
            </a:endParaRPr>
          </a:p>
        </p:txBody>
      </p:sp>
      <p:sp>
        <p:nvSpPr>
          <p:cNvPr id="80" name="文本占位符 3"/>
          <p:cNvSpPr txBox="1">
            <a:spLocks/>
          </p:cNvSpPr>
          <p:nvPr/>
        </p:nvSpPr>
        <p:spPr>
          <a:xfrm>
            <a:off x="7428718" y="4096655"/>
            <a:ext cx="2924520" cy="5907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buNone/>
            </a:pPr>
            <a:r>
              <a:rPr lang="en-US" altLang="zh-CN" sz="2000" b="1" dirty="0">
                <a:solidFill>
                  <a:schemeClr val="accent3"/>
                </a:solidFill>
              </a:rPr>
              <a:t>ADD</a:t>
            </a:r>
            <a:r>
              <a:rPr lang="zh-CN" altLang="en-US" sz="2000" b="1" dirty="0">
                <a:solidFill>
                  <a:schemeClr val="accent3"/>
                </a:solidFill>
              </a:rPr>
              <a:t> </a:t>
            </a:r>
            <a:r>
              <a:rPr lang="en-US" altLang="zh-CN" sz="2000" b="1" dirty="0">
                <a:solidFill>
                  <a:schemeClr val="accent3"/>
                </a:solidFill>
              </a:rPr>
              <a:t>YOUR</a:t>
            </a:r>
            <a:r>
              <a:rPr lang="zh-CN" altLang="en-US" sz="2000" b="1" dirty="0">
                <a:solidFill>
                  <a:schemeClr val="accent3"/>
                </a:solidFill>
              </a:rPr>
              <a:t> </a:t>
            </a:r>
            <a:r>
              <a:rPr lang="en-US" altLang="zh-CN" sz="2000" b="1" dirty="0">
                <a:solidFill>
                  <a:schemeClr val="accent3"/>
                </a:solidFill>
              </a:rPr>
              <a:t>TITLE</a:t>
            </a:r>
            <a:r>
              <a:rPr lang="zh-CN" altLang="en-US" sz="2000" b="1" dirty="0">
                <a:solidFill>
                  <a:schemeClr val="accent3"/>
                </a:solidFill>
              </a:rPr>
              <a:t> </a:t>
            </a:r>
            <a:r>
              <a:rPr lang="en-US" altLang="zh-CN" sz="2000" b="1" dirty="0">
                <a:solidFill>
                  <a:schemeClr val="accent3"/>
                </a:solidFill>
              </a:rPr>
              <a:t>HERE</a:t>
            </a:r>
            <a:endParaRPr kumimoji="1" lang="zh-CN" altLang="en-US" sz="2000" b="1" dirty="0">
              <a:solidFill>
                <a:schemeClr val="accent3"/>
              </a:solidFill>
            </a:endParaRPr>
          </a:p>
        </p:txBody>
      </p:sp>
      <p:grpSp>
        <p:nvGrpSpPr>
          <p:cNvPr id="9" name="组 8"/>
          <p:cNvGrpSpPr/>
          <p:nvPr/>
        </p:nvGrpSpPr>
        <p:grpSpPr>
          <a:xfrm>
            <a:off x="4747616" y="1482290"/>
            <a:ext cx="2300442" cy="2300440"/>
            <a:chOff x="4747616" y="1482290"/>
            <a:chExt cx="2300442" cy="2300440"/>
          </a:xfrm>
        </p:grpSpPr>
        <p:sp>
          <p:nvSpPr>
            <p:cNvPr id="74" name="矩形 73"/>
            <p:cNvSpPr/>
            <p:nvPr/>
          </p:nvSpPr>
          <p:spPr>
            <a:xfrm>
              <a:off x="4747616" y="1482290"/>
              <a:ext cx="2300442" cy="23004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85" name="组合 48"/>
            <p:cNvGrpSpPr/>
            <p:nvPr/>
          </p:nvGrpSpPr>
          <p:grpSpPr>
            <a:xfrm>
              <a:off x="5641053" y="2441410"/>
              <a:ext cx="513565" cy="377942"/>
              <a:chOff x="4897438" y="2020888"/>
              <a:chExt cx="1268413" cy="933450"/>
            </a:xfrm>
            <a:solidFill>
              <a:schemeClr val="bg1"/>
            </a:solidFill>
          </p:grpSpPr>
          <p:sp>
            <p:nvSpPr>
              <p:cNvPr id="86" name="Freeform 14"/>
              <p:cNvSpPr>
                <a:spLocks noEditPoints="1"/>
              </p:cNvSpPr>
              <p:nvPr/>
            </p:nvSpPr>
            <p:spPr bwMode="auto">
              <a:xfrm>
                <a:off x="4897438" y="2020888"/>
                <a:ext cx="1268413" cy="933450"/>
              </a:xfrm>
              <a:custGeom>
                <a:avLst/>
                <a:gdLst>
                  <a:gd name="T0" fmla="*/ 47 w 690"/>
                  <a:gd name="T1" fmla="*/ 459 h 506"/>
                  <a:gd name="T2" fmla="*/ 47 w 690"/>
                  <a:gd name="T3" fmla="*/ 459 h 506"/>
                  <a:gd name="T4" fmla="*/ 643 w 690"/>
                  <a:gd name="T5" fmla="*/ 459 h 506"/>
                  <a:gd name="T6" fmla="*/ 643 w 690"/>
                  <a:gd name="T7" fmla="*/ 47 h 506"/>
                  <a:gd name="T8" fmla="*/ 47 w 690"/>
                  <a:gd name="T9" fmla="*/ 47 h 506"/>
                  <a:gd name="T10" fmla="*/ 47 w 690"/>
                  <a:gd name="T11" fmla="*/ 459 h 506"/>
                  <a:gd name="T12" fmla="*/ 690 w 690"/>
                  <a:gd name="T13" fmla="*/ 506 h 506"/>
                  <a:gd name="T14" fmla="*/ 690 w 690"/>
                  <a:gd name="T15" fmla="*/ 506 h 506"/>
                  <a:gd name="T16" fmla="*/ 0 w 690"/>
                  <a:gd name="T17" fmla="*/ 506 h 506"/>
                  <a:gd name="T18" fmla="*/ 0 w 690"/>
                  <a:gd name="T19" fmla="*/ 0 h 506"/>
                  <a:gd name="T20" fmla="*/ 690 w 690"/>
                  <a:gd name="T21" fmla="*/ 0 h 506"/>
                  <a:gd name="T22" fmla="*/ 690 w 690"/>
                  <a:gd name="T23" fmla="*/ 506 h 5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90" h="506">
                    <a:moveTo>
                      <a:pt x="47" y="459"/>
                    </a:moveTo>
                    <a:lnTo>
                      <a:pt x="47" y="459"/>
                    </a:lnTo>
                    <a:lnTo>
                      <a:pt x="643" y="459"/>
                    </a:lnTo>
                    <a:lnTo>
                      <a:pt x="643" y="47"/>
                    </a:lnTo>
                    <a:lnTo>
                      <a:pt x="47" y="47"/>
                    </a:lnTo>
                    <a:lnTo>
                      <a:pt x="47" y="459"/>
                    </a:lnTo>
                    <a:close/>
                    <a:moveTo>
                      <a:pt x="690" y="506"/>
                    </a:moveTo>
                    <a:lnTo>
                      <a:pt x="690" y="506"/>
                    </a:lnTo>
                    <a:lnTo>
                      <a:pt x="0" y="506"/>
                    </a:lnTo>
                    <a:lnTo>
                      <a:pt x="0" y="0"/>
                    </a:lnTo>
                    <a:lnTo>
                      <a:pt x="690" y="0"/>
                    </a:lnTo>
                    <a:lnTo>
                      <a:pt x="690" y="506"/>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87" name="Freeform 15"/>
              <p:cNvSpPr>
                <a:spLocks/>
              </p:cNvSpPr>
              <p:nvPr/>
            </p:nvSpPr>
            <p:spPr bwMode="auto">
              <a:xfrm>
                <a:off x="4914900" y="2030413"/>
                <a:ext cx="1233488" cy="509587"/>
              </a:xfrm>
              <a:custGeom>
                <a:avLst/>
                <a:gdLst>
                  <a:gd name="T0" fmla="*/ 335 w 670"/>
                  <a:gd name="T1" fmla="*/ 277 h 277"/>
                  <a:gd name="T2" fmla="*/ 335 w 670"/>
                  <a:gd name="T3" fmla="*/ 277 h 277"/>
                  <a:gd name="T4" fmla="*/ 0 w 670"/>
                  <a:gd name="T5" fmla="*/ 38 h 277"/>
                  <a:gd name="T6" fmla="*/ 27 w 670"/>
                  <a:gd name="T7" fmla="*/ 0 h 277"/>
                  <a:gd name="T8" fmla="*/ 335 w 670"/>
                  <a:gd name="T9" fmla="*/ 219 h 277"/>
                  <a:gd name="T10" fmla="*/ 643 w 670"/>
                  <a:gd name="T11" fmla="*/ 0 h 277"/>
                  <a:gd name="T12" fmla="*/ 670 w 670"/>
                  <a:gd name="T13" fmla="*/ 38 h 277"/>
                  <a:gd name="T14" fmla="*/ 335 w 670"/>
                  <a:gd name="T15" fmla="*/ 277 h 2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70" h="277">
                    <a:moveTo>
                      <a:pt x="335" y="277"/>
                    </a:moveTo>
                    <a:lnTo>
                      <a:pt x="335" y="277"/>
                    </a:lnTo>
                    <a:lnTo>
                      <a:pt x="0" y="38"/>
                    </a:lnTo>
                    <a:lnTo>
                      <a:pt x="27" y="0"/>
                    </a:lnTo>
                    <a:lnTo>
                      <a:pt x="335" y="219"/>
                    </a:lnTo>
                    <a:lnTo>
                      <a:pt x="643" y="0"/>
                    </a:lnTo>
                    <a:lnTo>
                      <a:pt x="670" y="38"/>
                    </a:lnTo>
                    <a:lnTo>
                      <a:pt x="335" y="277"/>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8" name="组 7"/>
          <p:cNvGrpSpPr/>
          <p:nvPr/>
        </p:nvGrpSpPr>
        <p:grpSpPr>
          <a:xfrm>
            <a:off x="7740758" y="1482290"/>
            <a:ext cx="2300442" cy="2300440"/>
            <a:chOff x="7740758" y="1482290"/>
            <a:chExt cx="2300442" cy="2300440"/>
          </a:xfrm>
        </p:grpSpPr>
        <p:sp>
          <p:nvSpPr>
            <p:cNvPr id="81" name="矩形 80"/>
            <p:cNvSpPr/>
            <p:nvPr/>
          </p:nvSpPr>
          <p:spPr>
            <a:xfrm>
              <a:off x="7740758" y="1482290"/>
              <a:ext cx="2300442" cy="23004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9" name="Freeform 13"/>
            <p:cNvSpPr>
              <a:spLocks noEditPoints="1"/>
            </p:cNvSpPr>
            <p:nvPr/>
          </p:nvSpPr>
          <p:spPr bwMode="auto">
            <a:xfrm>
              <a:off x="8712355" y="2337683"/>
              <a:ext cx="357245" cy="594332"/>
            </a:xfrm>
            <a:custGeom>
              <a:avLst/>
              <a:gdLst>
                <a:gd name="T0" fmla="*/ 348 w 382"/>
                <a:gd name="T1" fmla="*/ 525 h 634"/>
                <a:gd name="T2" fmla="*/ 348 w 382"/>
                <a:gd name="T3" fmla="*/ 525 h 634"/>
                <a:gd name="T4" fmla="*/ 34 w 382"/>
                <a:gd name="T5" fmla="*/ 525 h 634"/>
                <a:gd name="T6" fmla="*/ 34 w 382"/>
                <a:gd name="T7" fmla="*/ 50 h 634"/>
                <a:gd name="T8" fmla="*/ 348 w 382"/>
                <a:gd name="T9" fmla="*/ 50 h 634"/>
                <a:gd name="T10" fmla="*/ 348 w 382"/>
                <a:gd name="T11" fmla="*/ 525 h 634"/>
                <a:gd name="T12" fmla="*/ 191 w 382"/>
                <a:gd name="T13" fmla="*/ 619 h 634"/>
                <a:gd name="T14" fmla="*/ 191 w 382"/>
                <a:gd name="T15" fmla="*/ 619 h 634"/>
                <a:gd name="T16" fmla="*/ 158 w 382"/>
                <a:gd name="T17" fmla="*/ 582 h 634"/>
                <a:gd name="T18" fmla="*/ 191 w 382"/>
                <a:gd name="T19" fmla="*/ 545 h 634"/>
                <a:gd name="T20" fmla="*/ 224 w 382"/>
                <a:gd name="T21" fmla="*/ 582 h 634"/>
                <a:gd name="T22" fmla="*/ 191 w 382"/>
                <a:gd name="T23" fmla="*/ 619 h 634"/>
                <a:gd name="T24" fmla="*/ 157 w 382"/>
                <a:gd name="T25" fmla="*/ 24 h 634"/>
                <a:gd name="T26" fmla="*/ 157 w 382"/>
                <a:gd name="T27" fmla="*/ 24 h 634"/>
                <a:gd name="T28" fmla="*/ 225 w 382"/>
                <a:gd name="T29" fmla="*/ 24 h 634"/>
                <a:gd name="T30" fmla="*/ 231 w 382"/>
                <a:gd name="T31" fmla="*/ 29 h 634"/>
                <a:gd name="T32" fmla="*/ 225 w 382"/>
                <a:gd name="T33" fmla="*/ 35 h 634"/>
                <a:gd name="T34" fmla="*/ 157 w 382"/>
                <a:gd name="T35" fmla="*/ 35 h 634"/>
                <a:gd name="T36" fmla="*/ 151 w 382"/>
                <a:gd name="T37" fmla="*/ 29 h 634"/>
                <a:gd name="T38" fmla="*/ 157 w 382"/>
                <a:gd name="T39" fmla="*/ 24 h 634"/>
                <a:gd name="T40" fmla="*/ 356 w 382"/>
                <a:gd name="T41" fmla="*/ 0 h 634"/>
                <a:gd name="T42" fmla="*/ 356 w 382"/>
                <a:gd name="T43" fmla="*/ 0 h 634"/>
                <a:gd name="T44" fmla="*/ 26 w 382"/>
                <a:gd name="T45" fmla="*/ 0 h 634"/>
                <a:gd name="T46" fmla="*/ 0 w 382"/>
                <a:gd name="T47" fmla="*/ 26 h 634"/>
                <a:gd name="T48" fmla="*/ 0 w 382"/>
                <a:gd name="T49" fmla="*/ 608 h 634"/>
                <a:gd name="T50" fmla="*/ 26 w 382"/>
                <a:gd name="T51" fmla="*/ 634 h 634"/>
                <a:gd name="T52" fmla="*/ 356 w 382"/>
                <a:gd name="T53" fmla="*/ 634 h 634"/>
                <a:gd name="T54" fmla="*/ 382 w 382"/>
                <a:gd name="T55" fmla="*/ 608 h 634"/>
                <a:gd name="T56" fmla="*/ 382 w 382"/>
                <a:gd name="T57" fmla="*/ 26 h 634"/>
                <a:gd name="T58" fmla="*/ 356 w 382"/>
                <a:gd name="T59" fmla="*/ 0 h 6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82" h="634">
                  <a:moveTo>
                    <a:pt x="348" y="525"/>
                  </a:moveTo>
                  <a:lnTo>
                    <a:pt x="348" y="525"/>
                  </a:lnTo>
                  <a:lnTo>
                    <a:pt x="34" y="525"/>
                  </a:lnTo>
                  <a:lnTo>
                    <a:pt x="34" y="50"/>
                  </a:lnTo>
                  <a:lnTo>
                    <a:pt x="348" y="50"/>
                  </a:lnTo>
                  <a:lnTo>
                    <a:pt x="348" y="525"/>
                  </a:lnTo>
                  <a:close/>
                  <a:moveTo>
                    <a:pt x="191" y="619"/>
                  </a:moveTo>
                  <a:lnTo>
                    <a:pt x="191" y="619"/>
                  </a:lnTo>
                  <a:cubicBezTo>
                    <a:pt x="173" y="619"/>
                    <a:pt x="158" y="602"/>
                    <a:pt x="158" y="582"/>
                  </a:cubicBezTo>
                  <a:cubicBezTo>
                    <a:pt x="158" y="562"/>
                    <a:pt x="173" y="545"/>
                    <a:pt x="191" y="545"/>
                  </a:cubicBezTo>
                  <a:cubicBezTo>
                    <a:pt x="209" y="545"/>
                    <a:pt x="224" y="562"/>
                    <a:pt x="224" y="582"/>
                  </a:cubicBezTo>
                  <a:cubicBezTo>
                    <a:pt x="224" y="602"/>
                    <a:pt x="209" y="619"/>
                    <a:pt x="191" y="619"/>
                  </a:cubicBezTo>
                  <a:close/>
                  <a:moveTo>
                    <a:pt x="157" y="24"/>
                  </a:moveTo>
                  <a:lnTo>
                    <a:pt x="157" y="24"/>
                  </a:lnTo>
                  <a:lnTo>
                    <a:pt x="225" y="24"/>
                  </a:lnTo>
                  <a:cubicBezTo>
                    <a:pt x="228" y="24"/>
                    <a:pt x="231" y="26"/>
                    <a:pt x="231" y="29"/>
                  </a:cubicBezTo>
                  <a:cubicBezTo>
                    <a:pt x="231" y="32"/>
                    <a:pt x="228" y="35"/>
                    <a:pt x="225" y="35"/>
                  </a:cubicBezTo>
                  <a:lnTo>
                    <a:pt x="157" y="35"/>
                  </a:lnTo>
                  <a:cubicBezTo>
                    <a:pt x="154" y="35"/>
                    <a:pt x="151" y="32"/>
                    <a:pt x="151" y="29"/>
                  </a:cubicBezTo>
                  <a:cubicBezTo>
                    <a:pt x="151" y="26"/>
                    <a:pt x="154" y="24"/>
                    <a:pt x="157" y="24"/>
                  </a:cubicBezTo>
                  <a:close/>
                  <a:moveTo>
                    <a:pt x="356" y="0"/>
                  </a:moveTo>
                  <a:lnTo>
                    <a:pt x="356" y="0"/>
                  </a:lnTo>
                  <a:lnTo>
                    <a:pt x="26" y="0"/>
                  </a:lnTo>
                  <a:cubicBezTo>
                    <a:pt x="11" y="0"/>
                    <a:pt x="0" y="12"/>
                    <a:pt x="0" y="26"/>
                  </a:cubicBezTo>
                  <a:lnTo>
                    <a:pt x="0" y="608"/>
                  </a:lnTo>
                  <a:cubicBezTo>
                    <a:pt x="0" y="622"/>
                    <a:pt x="11" y="634"/>
                    <a:pt x="26" y="634"/>
                  </a:cubicBezTo>
                  <a:lnTo>
                    <a:pt x="356" y="634"/>
                  </a:lnTo>
                  <a:cubicBezTo>
                    <a:pt x="371" y="634"/>
                    <a:pt x="382" y="622"/>
                    <a:pt x="382" y="608"/>
                  </a:cubicBezTo>
                  <a:lnTo>
                    <a:pt x="382" y="26"/>
                  </a:lnTo>
                  <a:cubicBezTo>
                    <a:pt x="382" y="12"/>
                    <a:pt x="371" y="0"/>
                    <a:pt x="356" y="0"/>
                  </a:cubicBezTo>
                  <a:close/>
                </a:path>
              </a:pathLst>
            </a:custGeom>
            <a:solidFill>
              <a:schemeClr val="bg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grpSp>
      <p:pic>
        <p:nvPicPr>
          <p:cNvPr id="22" name="图片 21">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8210" y="6353020"/>
            <a:ext cx="1828800" cy="243840"/>
          </a:xfrm>
          <a:prstGeom prst="rect">
            <a:avLst/>
          </a:prstGeom>
        </p:spPr>
      </p:pic>
    </p:spTree>
    <p:extLst>
      <p:ext uri="{BB962C8B-B14F-4D97-AF65-F5344CB8AC3E}">
        <p14:creationId xmlns:p14="http://schemas.microsoft.com/office/powerpoint/2010/main" val="1433102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r>
              <a:rPr kumimoji="1" lang="zh-CN" altLang="en-US" dirty="0"/>
              <a:t> </a:t>
            </a:r>
            <a:r>
              <a:rPr kumimoji="1" lang="en-US" altLang="zh-CN" dirty="0"/>
              <a:t>HERE</a:t>
            </a:r>
            <a:endParaRPr kumimoji="1" lang="zh-CN" altLang="en-US" dirty="0"/>
          </a:p>
        </p:txBody>
      </p:sp>
      <p:sp>
        <p:nvSpPr>
          <p:cNvPr id="4" name="圆角矩形 3"/>
          <p:cNvSpPr/>
          <p:nvPr/>
        </p:nvSpPr>
        <p:spPr>
          <a:xfrm>
            <a:off x="5064369" y="1406770"/>
            <a:ext cx="2039816" cy="691662"/>
          </a:xfrm>
          <a:prstGeom prst="roundRect">
            <a:avLst>
              <a:gd name="adj" fmla="val 573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t>TITLE</a:t>
            </a:r>
            <a:r>
              <a:rPr kumimoji="1" lang="zh-CN" altLang="en-US" sz="1400" b="1" dirty="0"/>
              <a:t> </a:t>
            </a:r>
            <a:r>
              <a:rPr kumimoji="1" lang="en-US" altLang="zh-CN" sz="1400" b="1" dirty="0"/>
              <a:t>HERE</a:t>
            </a:r>
            <a:endParaRPr kumimoji="1" lang="zh-CN" altLang="en-US" sz="1400" b="1" dirty="0"/>
          </a:p>
        </p:txBody>
      </p:sp>
      <p:sp>
        <p:nvSpPr>
          <p:cNvPr id="23" name="圆角矩形 22"/>
          <p:cNvSpPr/>
          <p:nvPr/>
        </p:nvSpPr>
        <p:spPr>
          <a:xfrm>
            <a:off x="3358661" y="2455331"/>
            <a:ext cx="1713299" cy="580946"/>
          </a:xfrm>
          <a:prstGeom prst="roundRect">
            <a:avLst>
              <a:gd name="adj" fmla="val 573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t>TITLE</a:t>
            </a:r>
            <a:r>
              <a:rPr kumimoji="1" lang="zh-CN" altLang="en-US" sz="1400" b="1" dirty="0"/>
              <a:t> </a:t>
            </a:r>
            <a:r>
              <a:rPr kumimoji="1" lang="en-US" altLang="zh-CN" sz="1400" b="1" dirty="0"/>
              <a:t>HERE</a:t>
            </a:r>
            <a:endParaRPr kumimoji="1" lang="zh-CN" altLang="en-US" sz="1400" b="1" dirty="0"/>
          </a:p>
        </p:txBody>
      </p:sp>
      <p:sp>
        <p:nvSpPr>
          <p:cNvPr id="24" name="圆角矩形 23"/>
          <p:cNvSpPr/>
          <p:nvPr/>
        </p:nvSpPr>
        <p:spPr>
          <a:xfrm>
            <a:off x="5239351" y="2455331"/>
            <a:ext cx="1713299" cy="580946"/>
          </a:xfrm>
          <a:prstGeom prst="roundRect">
            <a:avLst>
              <a:gd name="adj" fmla="val 573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t>TITLE</a:t>
            </a:r>
            <a:r>
              <a:rPr kumimoji="1" lang="zh-CN" altLang="en-US" sz="1400" b="1" dirty="0"/>
              <a:t> </a:t>
            </a:r>
            <a:r>
              <a:rPr kumimoji="1" lang="en-US" altLang="zh-CN" sz="1400" b="1" dirty="0"/>
              <a:t>HERE</a:t>
            </a:r>
            <a:endParaRPr kumimoji="1" lang="zh-CN" altLang="en-US" sz="1400" b="1" dirty="0"/>
          </a:p>
        </p:txBody>
      </p:sp>
      <p:sp>
        <p:nvSpPr>
          <p:cNvPr id="25" name="圆角矩形 24"/>
          <p:cNvSpPr/>
          <p:nvPr/>
        </p:nvSpPr>
        <p:spPr>
          <a:xfrm>
            <a:off x="7120040" y="2455331"/>
            <a:ext cx="1713299" cy="580946"/>
          </a:xfrm>
          <a:prstGeom prst="roundRect">
            <a:avLst>
              <a:gd name="adj" fmla="val 573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t>TITLE</a:t>
            </a:r>
            <a:r>
              <a:rPr kumimoji="1" lang="zh-CN" altLang="en-US" sz="1400" b="1" dirty="0"/>
              <a:t> </a:t>
            </a:r>
            <a:r>
              <a:rPr kumimoji="1" lang="en-US" altLang="zh-CN" sz="1400" b="1" dirty="0"/>
              <a:t>HERE</a:t>
            </a:r>
            <a:endParaRPr kumimoji="1" lang="zh-CN" altLang="en-US" sz="1400" b="1" dirty="0"/>
          </a:p>
        </p:txBody>
      </p:sp>
      <p:sp>
        <p:nvSpPr>
          <p:cNvPr id="27" name="圆角矩形 26"/>
          <p:cNvSpPr/>
          <p:nvPr/>
        </p:nvSpPr>
        <p:spPr>
          <a:xfrm>
            <a:off x="537627" y="3393176"/>
            <a:ext cx="1713299" cy="580946"/>
          </a:xfrm>
          <a:prstGeom prst="roundRect">
            <a:avLst>
              <a:gd name="adj" fmla="val 573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t>TITLE</a:t>
            </a:r>
            <a:r>
              <a:rPr kumimoji="1" lang="zh-CN" altLang="en-US" sz="1400" b="1" dirty="0"/>
              <a:t> </a:t>
            </a:r>
            <a:r>
              <a:rPr kumimoji="1" lang="en-US" altLang="zh-CN" sz="1400" b="1" dirty="0"/>
              <a:t>HERE</a:t>
            </a:r>
            <a:endParaRPr kumimoji="1" lang="zh-CN" altLang="en-US" sz="1400" b="1" dirty="0"/>
          </a:p>
        </p:txBody>
      </p:sp>
      <p:sp>
        <p:nvSpPr>
          <p:cNvPr id="28" name="圆角矩形 27"/>
          <p:cNvSpPr/>
          <p:nvPr/>
        </p:nvSpPr>
        <p:spPr>
          <a:xfrm>
            <a:off x="2418317" y="3393176"/>
            <a:ext cx="1713299" cy="580946"/>
          </a:xfrm>
          <a:prstGeom prst="roundRect">
            <a:avLst>
              <a:gd name="adj" fmla="val 573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t>TITLE</a:t>
            </a:r>
            <a:r>
              <a:rPr kumimoji="1" lang="zh-CN" altLang="en-US" sz="1400" b="1" dirty="0"/>
              <a:t> </a:t>
            </a:r>
            <a:r>
              <a:rPr kumimoji="1" lang="en-US" altLang="zh-CN" sz="1400" b="1" dirty="0"/>
              <a:t>HERE</a:t>
            </a:r>
            <a:endParaRPr kumimoji="1" lang="zh-CN" altLang="en-US" sz="1400" b="1" dirty="0"/>
          </a:p>
        </p:txBody>
      </p:sp>
      <p:sp>
        <p:nvSpPr>
          <p:cNvPr id="29" name="圆角矩形 28"/>
          <p:cNvSpPr/>
          <p:nvPr/>
        </p:nvSpPr>
        <p:spPr>
          <a:xfrm>
            <a:off x="4299006" y="3393176"/>
            <a:ext cx="1713299" cy="580946"/>
          </a:xfrm>
          <a:prstGeom prst="roundRect">
            <a:avLst>
              <a:gd name="adj" fmla="val 573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t>TITLE</a:t>
            </a:r>
            <a:r>
              <a:rPr kumimoji="1" lang="zh-CN" altLang="en-US" sz="1400" b="1" dirty="0"/>
              <a:t> </a:t>
            </a:r>
            <a:r>
              <a:rPr kumimoji="1" lang="en-US" altLang="zh-CN" sz="1400" b="1" dirty="0"/>
              <a:t>HERE</a:t>
            </a:r>
            <a:endParaRPr kumimoji="1" lang="zh-CN" altLang="en-US" sz="1400" b="1" dirty="0"/>
          </a:p>
        </p:txBody>
      </p:sp>
      <p:sp>
        <p:nvSpPr>
          <p:cNvPr id="30" name="圆角矩形 29"/>
          <p:cNvSpPr/>
          <p:nvPr/>
        </p:nvSpPr>
        <p:spPr>
          <a:xfrm>
            <a:off x="6179695" y="3393176"/>
            <a:ext cx="1713299" cy="580946"/>
          </a:xfrm>
          <a:prstGeom prst="roundRect">
            <a:avLst>
              <a:gd name="adj" fmla="val 573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t>TITLE</a:t>
            </a:r>
            <a:r>
              <a:rPr kumimoji="1" lang="zh-CN" altLang="en-US" sz="1400" b="1" dirty="0"/>
              <a:t> </a:t>
            </a:r>
            <a:r>
              <a:rPr kumimoji="1" lang="en-US" altLang="zh-CN" sz="1400" b="1" dirty="0"/>
              <a:t>HERE</a:t>
            </a:r>
            <a:endParaRPr kumimoji="1" lang="zh-CN" altLang="en-US" sz="1400" b="1" dirty="0"/>
          </a:p>
        </p:txBody>
      </p:sp>
      <p:sp>
        <p:nvSpPr>
          <p:cNvPr id="31" name="圆角矩形 30"/>
          <p:cNvSpPr/>
          <p:nvPr/>
        </p:nvSpPr>
        <p:spPr>
          <a:xfrm>
            <a:off x="8060385" y="3393176"/>
            <a:ext cx="1713299" cy="580946"/>
          </a:xfrm>
          <a:prstGeom prst="roundRect">
            <a:avLst>
              <a:gd name="adj" fmla="val 573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t>TITLE</a:t>
            </a:r>
            <a:r>
              <a:rPr kumimoji="1" lang="zh-CN" altLang="en-US" sz="1400" b="1" dirty="0"/>
              <a:t> </a:t>
            </a:r>
            <a:r>
              <a:rPr kumimoji="1" lang="en-US" altLang="zh-CN" sz="1400" b="1" dirty="0"/>
              <a:t>HERE</a:t>
            </a:r>
            <a:endParaRPr kumimoji="1" lang="zh-CN" altLang="en-US" sz="1400" b="1" dirty="0"/>
          </a:p>
        </p:txBody>
      </p:sp>
      <p:sp>
        <p:nvSpPr>
          <p:cNvPr id="32" name="圆角矩形 31"/>
          <p:cNvSpPr/>
          <p:nvPr/>
        </p:nvSpPr>
        <p:spPr>
          <a:xfrm>
            <a:off x="9941074" y="3393176"/>
            <a:ext cx="1713299" cy="580946"/>
          </a:xfrm>
          <a:prstGeom prst="roundRect">
            <a:avLst>
              <a:gd name="adj" fmla="val 573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t>TITLE</a:t>
            </a:r>
            <a:r>
              <a:rPr kumimoji="1" lang="zh-CN" altLang="en-US" sz="1400" b="1" dirty="0"/>
              <a:t> </a:t>
            </a:r>
            <a:r>
              <a:rPr kumimoji="1" lang="en-US" altLang="zh-CN" sz="1400" b="1" dirty="0"/>
              <a:t>HERE</a:t>
            </a:r>
            <a:endParaRPr kumimoji="1" lang="zh-CN" altLang="en-US" sz="1400" b="1" dirty="0"/>
          </a:p>
        </p:txBody>
      </p:sp>
      <p:sp>
        <p:nvSpPr>
          <p:cNvPr id="34" name="圆角矩形 33"/>
          <p:cNvSpPr/>
          <p:nvPr/>
        </p:nvSpPr>
        <p:spPr>
          <a:xfrm>
            <a:off x="9941074" y="4282729"/>
            <a:ext cx="1371695" cy="465115"/>
          </a:xfrm>
          <a:prstGeom prst="roundRect">
            <a:avLst>
              <a:gd name="adj" fmla="val 573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t>TITLE</a:t>
            </a:r>
            <a:r>
              <a:rPr kumimoji="1" lang="zh-CN" altLang="en-US" sz="1400" b="1" dirty="0"/>
              <a:t> </a:t>
            </a:r>
            <a:r>
              <a:rPr kumimoji="1" lang="en-US" altLang="zh-CN" sz="1400" b="1" dirty="0"/>
              <a:t>HERE</a:t>
            </a:r>
            <a:endParaRPr kumimoji="1" lang="zh-CN" altLang="en-US" sz="1400" b="1" dirty="0"/>
          </a:p>
        </p:txBody>
      </p:sp>
      <p:sp>
        <p:nvSpPr>
          <p:cNvPr id="35" name="圆角矩形 34"/>
          <p:cNvSpPr/>
          <p:nvPr/>
        </p:nvSpPr>
        <p:spPr>
          <a:xfrm>
            <a:off x="9941074" y="5056451"/>
            <a:ext cx="1371695" cy="465115"/>
          </a:xfrm>
          <a:prstGeom prst="roundRect">
            <a:avLst>
              <a:gd name="adj" fmla="val 573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t>TITLE</a:t>
            </a:r>
            <a:r>
              <a:rPr kumimoji="1" lang="zh-CN" altLang="en-US" sz="1400" b="1" dirty="0"/>
              <a:t> </a:t>
            </a:r>
            <a:r>
              <a:rPr kumimoji="1" lang="en-US" altLang="zh-CN" sz="1400" b="1" dirty="0"/>
              <a:t>HERE</a:t>
            </a:r>
            <a:endParaRPr kumimoji="1" lang="zh-CN" altLang="en-US" sz="1400" b="1" dirty="0"/>
          </a:p>
        </p:txBody>
      </p:sp>
      <p:sp>
        <p:nvSpPr>
          <p:cNvPr id="36" name="圆角矩形 35"/>
          <p:cNvSpPr/>
          <p:nvPr/>
        </p:nvSpPr>
        <p:spPr>
          <a:xfrm>
            <a:off x="8060385" y="4282729"/>
            <a:ext cx="1371695" cy="465115"/>
          </a:xfrm>
          <a:prstGeom prst="roundRect">
            <a:avLst>
              <a:gd name="adj" fmla="val 573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t>TITLE</a:t>
            </a:r>
            <a:r>
              <a:rPr kumimoji="1" lang="zh-CN" altLang="en-US" sz="1400" b="1" dirty="0"/>
              <a:t> </a:t>
            </a:r>
            <a:r>
              <a:rPr kumimoji="1" lang="en-US" altLang="zh-CN" sz="1400" b="1" dirty="0"/>
              <a:t>HERE</a:t>
            </a:r>
            <a:endParaRPr kumimoji="1" lang="zh-CN" altLang="en-US" sz="1400" b="1" dirty="0"/>
          </a:p>
        </p:txBody>
      </p:sp>
      <p:sp>
        <p:nvSpPr>
          <p:cNvPr id="37" name="圆角矩形 36"/>
          <p:cNvSpPr/>
          <p:nvPr/>
        </p:nvSpPr>
        <p:spPr>
          <a:xfrm>
            <a:off x="8060385" y="5056451"/>
            <a:ext cx="1371695" cy="465115"/>
          </a:xfrm>
          <a:prstGeom prst="roundRect">
            <a:avLst>
              <a:gd name="adj" fmla="val 573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t>TITLE</a:t>
            </a:r>
            <a:r>
              <a:rPr kumimoji="1" lang="zh-CN" altLang="en-US" sz="1400" b="1" dirty="0"/>
              <a:t> </a:t>
            </a:r>
            <a:r>
              <a:rPr kumimoji="1" lang="en-US" altLang="zh-CN" sz="1400" b="1" dirty="0"/>
              <a:t>HERE</a:t>
            </a:r>
            <a:endParaRPr kumimoji="1" lang="zh-CN" altLang="en-US" sz="1400" b="1" dirty="0"/>
          </a:p>
        </p:txBody>
      </p:sp>
      <p:sp>
        <p:nvSpPr>
          <p:cNvPr id="38" name="圆角矩形 37"/>
          <p:cNvSpPr/>
          <p:nvPr/>
        </p:nvSpPr>
        <p:spPr>
          <a:xfrm>
            <a:off x="6179695" y="4282729"/>
            <a:ext cx="1371695" cy="465115"/>
          </a:xfrm>
          <a:prstGeom prst="roundRect">
            <a:avLst>
              <a:gd name="adj" fmla="val 573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t>TITLE</a:t>
            </a:r>
            <a:r>
              <a:rPr kumimoji="1" lang="zh-CN" altLang="en-US" sz="1400" b="1" dirty="0"/>
              <a:t> </a:t>
            </a:r>
            <a:r>
              <a:rPr kumimoji="1" lang="en-US" altLang="zh-CN" sz="1400" b="1" dirty="0"/>
              <a:t>HERE</a:t>
            </a:r>
            <a:endParaRPr kumimoji="1" lang="zh-CN" altLang="en-US" sz="1400" b="1" dirty="0"/>
          </a:p>
        </p:txBody>
      </p:sp>
      <p:sp>
        <p:nvSpPr>
          <p:cNvPr id="39" name="圆角矩形 38"/>
          <p:cNvSpPr/>
          <p:nvPr/>
        </p:nvSpPr>
        <p:spPr>
          <a:xfrm>
            <a:off x="6179695" y="5056451"/>
            <a:ext cx="1371695" cy="465115"/>
          </a:xfrm>
          <a:prstGeom prst="roundRect">
            <a:avLst>
              <a:gd name="adj" fmla="val 573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t>TITLE</a:t>
            </a:r>
            <a:r>
              <a:rPr kumimoji="1" lang="zh-CN" altLang="en-US" sz="1400" b="1" dirty="0"/>
              <a:t> </a:t>
            </a:r>
            <a:r>
              <a:rPr kumimoji="1" lang="en-US" altLang="zh-CN" sz="1400" b="1" dirty="0"/>
              <a:t>HERE</a:t>
            </a:r>
            <a:endParaRPr kumimoji="1" lang="zh-CN" altLang="en-US" sz="1400" b="1" dirty="0"/>
          </a:p>
        </p:txBody>
      </p:sp>
      <p:sp>
        <p:nvSpPr>
          <p:cNvPr id="40" name="圆角矩形 39"/>
          <p:cNvSpPr/>
          <p:nvPr/>
        </p:nvSpPr>
        <p:spPr>
          <a:xfrm>
            <a:off x="4299006" y="4282729"/>
            <a:ext cx="1371695" cy="465115"/>
          </a:xfrm>
          <a:prstGeom prst="roundRect">
            <a:avLst>
              <a:gd name="adj" fmla="val 573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t>TITLE</a:t>
            </a:r>
            <a:r>
              <a:rPr kumimoji="1" lang="zh-CN" altLang="en-US" sz="1400" b="1" dirty="0"/>
              <a:t> </a:t>
            </a:r>
            <a:r>
              <a:rPr kumimoji="1" lang="en-US" altLang="zh-CN" sz="1400" b="1" dirty="0"/>
              <a:t>HERE</a:t>
            </a:r>
            <a:endParaRPr kumimoji="1" lang="zh-CN" altLang="en-US" sz="1400" b="1" dirty="0"/>
          </a:p>
        </p:txBody>
      </p:sp>
      <p:sp>
        <p:nvSpPr>
          <p:cNvPr id="41" name="圆角矩形 40"/>
          <p:cNvSpPr/>
          <p:nvPr/>
        </p:nvSpPr>
        <p:spPr>
          <a:xfrm>
            <a:off x="4299006" y="5056451"/>
            <a:ext cx="1371695" cy="465115"/>
          </a:xfrm>
          <a:prstGeom prst="roundRect">
            <a:avLst>
              <a:gd name="adj" fmla="val 573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t>TITLE</a:t>
            </a:r>
            <a:r>
              <a:rPr kumimoji="1" lang="zh-CN" altLang="en-US" sz="1400" b="1" dirty="0"/>
              <a:t> </a:t>
            </a:r>
            <a:r>
              <a:rPr kumimoji="1" lang="en-US" altLang="zh-CN" sz="1400" b="1" dirty="0"/>
              <a:t>HERE</a:t>
            </a:r>
            <a:endParaRPr kumimoji="1" lang="zh-CN" altLang="en-US" sz="1400" b="1" dirty="0"/>
          </a:p>
        </p:txBody>
      </p:sp>
      <p:sp>
        <p:nvSpPr>
          <p:cNvPr id="42" name="圆角矩形 41"/>
          <p:cNvSpPr/>
          <p:nvPr/>
        </p:nvSpPr>
        <p:spPr>
          <a:xfrm>
            <a:off x="2418316" y="4282729"/>
            <a:ext cx="1371695" cy="465115"/>
          </a:xfrm>
          <a:prstGeom prst="roundRect">
            <a:avLst>
              <a:gd name="adj" fmla="val 573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t>TITLE</a:t>
            </a:r>
            <a:r>
              <a:rPr kumimoji="1" lang="zh-CN" altLang="en-US" sz="1400" b="1" dirty="0"/>
              <a:t> </a:t>
            </a:r>
            <a:r>
              <a:rPr kumimoji="1" lang="en-US" altLang="zh-CN" sz="1400" b="1" dirty="0"/>
              <a:t>HERE</a:t>
            </a:r>
            <a:endParaRPr kumimoji="1" lang="zh-CN" altLang="en-US" sz="1400" b="1" dirty="0"/>
          </a:p>
        </p:txBody>
      </p:sp>
      <p:sp>
        <p:nvSpPr>
          <p:cNvPr id="43" name="圆角矩形 42"/>
          <p:cNvSpPr/>
          <p:nvPr/>
        </p:nvSpPr>
        <p:spPr>
          <a:xfrm>
            <a:off x="2418316" y="5056451"/>
            <a:ext cx="1371695" cy="465115"/>
          </a:xfrm>
          <a:prstGeom prst="roundRect">
            <a:avLst>
              <a:gd name="adj" fmla="val 573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t>TITLE</a:t>
            </a:r>
            <a:r>
              <a:rPr kumimoji="1" lang="zh-CN" altLang="en-US" sz="1400" b="1" dirty="0"/>
              <a:t> </a:t>
            </a:r>
            <a:r>
              <a:rPr kumimoji="1" lang="en-US" altLang="zh-CN" sz="1400" b="1" dirty="0"/>
              <a:t>HERE</a:t>
            </a:r>
            <a:endParaRPr kumimoji="1" lang="zh-CN" altLang="en-US" sz="1400" b="1" dirty="0"/>
          </a:p>
        </p:txBody>
      </p:sp>
      <p:sp>
        <p:nvSpPr>
          <p:cNvPr id="44" name="圆角矩形 43"/>
          <p:cNvSpPr/>
          <p:nvPr/>
        </p:nvSpPr>
        <p:spPr>
          <a:xfrm>
            <a:off x="537627" y="4282729"/>
            <a:ext cx="1371695" cy="465115"/>
          </a:xfrm>
          <a:prstGeom prst="roundRect">
            <a:avLst>
              <a:gd name="adj" fmla="val 573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t>TITLE</a:t>
            </a:r>
            <a:r>
              <a:rPr kumimoji="1" lang="zh-CN" altLang="en-US" sz="1400" b="1" dirty="0"/>
              <a:t> </a:t>
            </a:r>
            <a:r>
              <a:rPr kumimoji="1" lang="en-US" altLang="zh-CN" sz="1400" b="1" dirty="0"/>
              <a:t>HERE</a:t>
            </a:r>
            <a:endParaRPr kumimoji="1" lang="zh-CN" altLang="en-US" sz="1400" b="1" dirty="0"/>
          </a:p>
        </p:txBody>
      </p:sp>
      <p:sp>
        <p:nvSpPr>
          <p:cNvPr id="45" name="圆角矩形 44"/>
          <p:cNvSpPr/>
          <p:nvPr/>
        </p:nvSpPr>
        <p:spPr>
          <a:xfrm>
            <a:off x="537627" y="5056451"/>
            <a:ext cx="1371695" cy="465115"/>
          </a:xfrm>
          <a:prstGeom prst="roundRect">
            <a:avLst>
              <a:gd name="adj" fmla="val 5730"/>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b="1" dirty="0"/>
              <a:t>TITLE</a:t>
            </a:r>
            <a:r>
              <a:rPr kumimoji="1" lang="zh-CN" altLang="en-US" sz="1400" b="1" dirty="0"/>
              <a:t> </a:t>
            </a:r>
            <a:r>
              <a:rPr kumimoji="1" lang="en-US" altLang="zh-CN" sz="1400" b="1" dirty="0"/>
              <a:t>HERE</a:t>
            </a:r>
            <a:endParaRPr kumimoji="1" lang="zh-CN" altLang="en-US" sz="1400" b="1" dirty="0"/>
          </a:p>
        </p:txBody>
      </p:sp>
      <p:cxnSp>
        <p:nvCxnSpPr>
          <p:cNvPr id="11" name="肘形连接符 10"/>
          <p:cNvCxnSpPr>
            <a:stCxn id="4" idx="2"/>
            <a:endCxn id="23" idx="0"/>
          </p:cNvCxnSpPr>
          <p:nvPr/>
        </p:nvCxnSpPr>
        <p:spPr>
          <a:xfrm rot="5400000">
            <a:off x="4971345" y="1342398"/>
            <a:ext cx="356899" cy="1868966"/>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3" name="肘形连接符 12"/>
          <p:cNvCxnSpPr>
            <a:stCxn id="25" idx="0"/>
            <a:endCxn id="4" idx="2"/>
          </p:cNvCxnSpPr>
          <p:nvPr/>
        </p:nvCxnSpPr>
        <p:spPr>
          <a:xfrm rot="16200000" flipV="1">
            <a:off x="6852035" y="1330675"/>
            <a:ext cx="356899" cy="1892413"/>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5" name="肘形连接符 14"/>
          <p:cNvCxnSpPr>
            <a:stCxn id="24" idx="0"/>
            <a:endCxn id="4" idx="2"/>
          </p:cNvCxnSpPr>
          <p:nvPr/>
        </p:nvCxnSpPr>
        <p:spPr>
          <a:xfrm rot="16200000" flipV="1">
            <a:off x="5911690" y="2271020"/>
            <a:ext cx="356899" cy="1172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7" name="肘形连接符 16"/>
          <p:cNvCxnSpPr>
            <a:stCxn id="27" idx="0"/>
            <a:endCxn id="23" idx="2"/>
          </p:cNvCxnSpPr>
          <p:nvPr/>
        </p:nvCxnSpPr>
        <p:spPr>
          <a:xfrm rot="5400000" flipH="1" flipV="1">
            <a:off x="2626345" y="1804210"/>
            <a:ext cx="356899" cy="282103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9" name="肘形连接符 18"/>
          <p:cNvCxnSpPr>
            <a:stCxn id="28" idx="0"/>
            <a:endCxn id="23" idx="2"/>
          </p:cNvCxnSpPr>
          <p:nvPr/>
        </p:nvCxnSpPr>
        <p:spPr>
          <a:xfrm rot="5400000" flipH="1" flipV="1">
            <a:off x="3566690" y="2744555"/>
            <a:ext cx="356899" cy="94034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21" name="肘形连接符 20"/>
          <p:cNvCxnSpPr>
            <a:stCxn id="29" idx="0"/>
            <a:endCxn id="24" idx="2"/>
          </p:cNvCxnSpPr>
          <p:nvPr/>
        </p:nvCxnSpPr>
        <p:spPr>
          <a:xfrm rot="5400000" flipH="1" flipV="1">
            <a:off x="5447379" y="2744555"/>
            <a:ext cx="356899" cy="94034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6" name="肘形连接符 45"/>
          <p:cNvCxnSpPr>
            <a:stCxn id="30" idx="0"/>
            <a:endCxn id="24" idx="2"/>
          </p:cNvCxnSpPr>
          <p:nvPr/>
        </p:nvCxnSpPr>
        <p:spPr>
          <a:xfrm rot="16200000" flipV="1">
            <a:off x="6387724" y="2744555"/>
            <a:ext cx="356899" cy="94034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48" name="肘形连接符 47"/>
          <p:cNvCxnSpPr>
            <a:stCxn id="31" idx="0"/>
            <a:endCxn id="25" idx="2"/>
          </p:cNvCxnSpPr>
          <p:nvPr/>
        </p:nvCxnSpPr>
        <p:spPr>
          <a:xfrm rot="16200000" flipV="1">
            <a:off x="8268414" y="2744554"/>
            <a:ext cx="356899" cy="940345"/>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0" name="肘形连接符 49"/>
          <p:cNvCxnSpPr>
            <a:stCxn id="32" idx="0"/>
            <a:endCxn id="25" idx="2"/>
          </p:cNvCxnSpPr>
          <p:nvPr/>
        </p:nvCxnSpPr>
        <p:spPr>
          <a:xfrm rot="16200000" flipV="1">
            <a:off x="9208758" y="1804210"/>
            <a:ext cx="356899" cy="2821034"/>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52" name="直线连接符 51"/>
          <p:cNvCxnSpPr>
            <a:stCxn id="27" idx="2"/>
          </p:cNvCxnSpPr>
          <p:nvPr/>
        </p:nvCxnSpPr>
        <p:spPr>
          <a:xfrm flipH="1">
            <a:off x="1394276" y="3974122"/>
            <a:ext cx="1" cy="308607"/>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直线连接符 53"/>
          <p:cNvCxnSpPr>
            <a:stCxn id="28" idx="2"/>
          </p:cNvCxnSpPr>
          <p:nvPr/>
        </p:nvCxnSpPr>
        <p:spPr>
          <a:xfrm>
            <a:off x="3274967" y="3974122"/>
            <a:ext cx="0" cy="308607"/>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直线连接符 55"/>
          <p:cNvCxnSpPr>
            <a:stCxn id="29" idx="2"/>
          </p:cNvCxnSpPr>
          <p:nvPr/>
        </p:nvCxnSpPr>
        <p:spPr>
          <a:xfrm>
            <a:off x="5155656" y="3974122"/>
            <a:ext cx="0" cy="308607"/>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直线连接符 57"/>
          <p:cNvCxnSpPr>
            <a:stCxn id="30" idx="2"/>
          </p:cNvCxnSpPr>
          <p:nvPr/>
        </p:nvCxnSpPr>
        <p:spPr>
          <a:xfrm>
            <a:off x="7036345" y="3974122"/>
            <a:ext cx="1" cy="308607"/>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线连接符 59"/>
          <p:cNvCxnSpPr>
            <a:stCxn id="31" idx="2"/>
          </p:cNvCxnSpPr>
          <p:nvPr/>
        </p:nvCxnSpPr>
        <p:spPr>
          <a:xfrm>
            <a:off x="8917035" y="3974122"/>
            <a:ext cx="1" cy="308607"/>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线连接符 61"/>
          <p:cNvCxnSpPr>
            <a:stCxn id="32" idx="2"/>
          </p:cNvCxnSpPr>
          <p:nvPr/>
        </p:nvCxnSpPr>
        <p:spPr>
          <a:xfrm>
            <a:off x="10797724" y="3974122"/>
            <a:ext cx="1" cy="308607"/>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直线连接符 77"/>
          <p:cNvCxnSpPr/>
          <p:nvPr/>
        </p:nvCxnSpPr>
        <p:spPr>
          <a:xfrm flipH="1">
            <a:off x="1394275" y="4734294"/>
            <a:ext cx="1" cy="308607"/>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直线连接符 81"/>
          <p:cNvCxnSpPr/>
          <p:nvPr/>
        </p:nvCxnSpPr>
        <p:spPr>
          <a:xfrm>
            <a:off x="3274966" y="4734294"/>
            <a:ext cx="0" cy="308607"/>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线连接符 82"/>
          <p:cNvCxnSpPr/>
          <p:nvPr/>
        </p:nvCxnSpPr>
        <p:spPr>
          <a:xfrm>
            <a:off x="5155655" y="4734294"/>
            <a:ext cx="0" cy="308607"/>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线连接符 83"/>
          <p:cNvCxnSpPr/>
          <p:nvPr/>
        </p:nvCxnSpPr>
        <p:spPr>
          <a:xfrm>
            <a:off x="7036344" y="4734294"/>
            <a:ext cx="1" cy="308607"/>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直线连接符 87"/>
          <p:cNvCxnSpPr/>
          <p:nvPr/>
        </p:nvCxnSpPr>
        <p:spPr>
          <a:xfrm>
            <a:off x="8917034" y="4734294"/>
            <a:ext cx="1" cy="308607"/>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直线连接符 89"/>
          <p:cNvCxnSpPr/>
          <p:nvPr/>
        </p:nvCxnSpPr>
        <p:spPr>
          <a:xfrm>
            <a:off x="10797723" y="4734294"/>
            <a:ext cx="1" cy="308607"/>
          </a:xfrm>
          <a:prstGeom prst="line">
            <a:avLst/>
          </a:prstGeom>
        </p:spPr>
        <p:style>
          <a:lnRef idx="1">
            <a:schemeClr val="accent1"/>
          </a:lnRef>
          <a:fillRef idx="0">
            <a:schemeClr val="accent1"/>
          </a:fillRef>
          <a:effectRef idx="0">
            <a:schemeClr val="accent1"/>
          </a:effectRef>
          <a:fontRef idx="minor">
            <a:schemeClr val="tx1"/>
          </a:fontRef>
        </p:style>
      </p:cxnSp>
      <p:pic>
        <p:nvPicPr>
          <p:cNvPr id="47" name="图片 46">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8210" y="6353020"/>
            <a:ext cx="1828800" cy="243840"/>
          </a:xfrm>
          <a:prstGeom prst="rect">
            <a:avLst/>
          </a:prstGeom>
        </p:spPr>
      </p:pic>
    </p:spTree>
    <p:extLst>
      <p:ext uri="{BB962C8B-B14F-4D97-AF65-F5344CB8AC3E}">
        <p14:creationId xmlns:p14="http://schemas.microsoft.com/office/powerpoint/2010/main" val="362575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r>
              <a:rPr kumimoji="1" lang="zh-CN" altLang="en-US" dirty="0"/>
              <a:t> </a:t>
            </a:r>
            <a:r>
              <a:rPr kumimoji="1" lang="en-US" altLang="zh-CN" dirty="0"/>
              <a:t>HERE</a:t>
            </a:r>
            <a:endParaRPr kumimoji="1" lang="zh-CN" altLang="en-US" dirty="0"/>
          </a:p>
        </p:txBody>
      </p:sp>
      <p:sp>
        <p:nvSpPr>
          <p:cNvPr id="5" name="燕尾形 4"/>
          <p:cNvSpPr/>
          <p:nvPr/>
        </p:nvSpPr>
        <p:spPr>
          <a:xfrm>
            <a:off x="771891" y="2395181"/>
            <a:ext cx="2661313" cy="552735"/>
          </a:xfrm>
          <a:prstGeom prst="chevron">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30000"/>
              </a:lnSpc>
            </a:pPr>
            <a:r>
              <a:rPr lang="en-US" altLang="zh-CN" sz="1400" b="1" dirty="0">
                <a:solidFill>
                  <a:schemeClr val="bg1"/>
                </a:solidFill>
              </a:rPr>
              <a:t>ADD</a:t>
            </a:r>
            <a:r>
              <a:rPr lang="zh-CN" altLang="en-US" sz="1400" b="1" dirty="0">
                <a:solidFill>
                  <a:schemeClr val="bg1"/>
                </a:solidFill>
              </a:rPr>
              <a:t> </a:t>
            </a:r>
            <a:r>
              <a:rPr lang="en-US" altLang="zh-CN" sz="1400" b="1" dirty="0">
                <a:solidFill>
                  <a:schemeClr val="bg1"/>
                </a:solidFill>
              </a:rPr>
              <a:t>YOUR</a:t>
            </a:r>
            <a:r>
              <a:rPr lang="zh-CN" altLang="en-US" sz="1400" b="1" dirty="0">
                <a:solidFill>
                  <a:schemeClr val="bg1"/>
                </a:solidFill>
              </a:rPr>
              <a:t> </a:t>
            </a:r>
            <a:r>
              <a:rPr lang="en-US" altLang="zh-CN" sz="1400" b="1" dirty="0">
                <a:solidFill>
                  <a:schemeClr val="bg1"/>
                </a:solidFill>
              </a:rPr>
              <a:t>TITLE</a:t>
            </a:r>
            <a:r>
              <a:rPr lang="zh-CN" altLang="en-US" sz="1400" b="1" dirty="0">
                <a:solidFill>
                  <a:schemeClr val="bg1"/>
                </a:solidFill>
              </a:rPr>
              <a:t> </a:t>
            </a:r>
            <a:r>
              <a:rPr lang="en-US" altLang="zh-CN" sz="1400" b="1" dirty="0">
                <a:solidFill>
                  <a:schemeClr val="bg1"/>
                </a:solidFill>
              </a:rPr>
              <a:t>HERE</a:t>
            </a:r>
            <a:endParaRPr kumimoji="1" lang="zh-CN" altLang="en-US" sz="1400" b="1" dirty="0">
              <a:solidFill>
                <a:schemeClr val="bg1"/>
              </a:solidFill>
            </a:endParaRPr>
          </a:p>
        </p:txBody>
      </p:sp>
      <p:sp>
        <p:nvSpPr>
          <p:cNvPr id="49" name="文本占位符 3"/>
          <p:cNvSpPr txBox="1">
            <a:spLocks/>
          </p:cNvSpPr>
          <p:nvPr/>
        </p:nvSpPr>
        <p:spPr>
          <a:xfrm>
            <a:off x="795745" y="3281606"/>
            <a:ext cx="2613604" cy="11042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buNone/>
            </a:pPr>
            <a:r>
              <a:rPr lang="en-US" altLang="zh-CN" sz="1200" dirty="0">
                <a:solidFill>
                  <a:schemeClr val="bg1">
                    <a:lumMod val="50000"/>
                  </a:schemeClr>
                </a:solidFill>
              </a:rPr>
              <a:t>Title, number etc. can be changed by clicking and reentering. You can change the font, font size, color, space on the Home tab. Title, number etc.</a:t>
            </a:r>
            <a:endParaRPr kumimoji="1" lang="zh-CN" altLang="en-US" sz="1200" dirty="0">
              <a:solidFill>
                <a:schemeClr val="bg1">
                  <a:lumMod val="50000"/>
                </a:schemeClr>
              </a:solidFill>
            </a:endParaRPr>
          </a:p>
        </p:txBody>
      </p:sp>
      <p:sp>
        <p:nvSpPr>
          <p:cNvPr id="55" name="燕尾形 54"/>
          <p:cNvSpPr/>
          <p:nvPr/>
        </p:nvSpPr>
        <p:spPr>
          <a:xfrm>
            <a:off x="3434193" y="2395181"/>
            <a:ext cx="2661313" cy="552735"/>
          </a:xfrm>
          <a:prstGeom prst="chevron">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30000"/>
              </a:lnSpc>
            </a:pPr>
            <a:r>
              <a:rPr lang="en-US" altLang="zh-CN" sz="1400" b="1" dirty="0">
                <a:solidFill>
                  <a:schemeClr val="bg1"/>
                </a:solidFill>
              </a:rPr>
              <a:t>ADD</a:t>
            </a:r>
            <a:r>
              <a:rPr lang="zh-CN" altLang="en-US" sz="1400" b="1" dirty="0">
                <a:solidFill>
                  <a:schemeClr val="bg1"/>
                </a:solidFill>
              </a:rPr>
              <a:t> </a:t>
            </a:r>
            <a:r>
              <a:rPr lang="en-US" altLang="zh-CN" sz="1400" b="1" dirty="0">
                <a:solidFill>
                  <a:schemeClr val="bg1"/>
                </a:solidFill>
              </a:rPr>
              <a:t>YOUR</a:t>
            </a:r>
            <a:r>
              <a:rPr lang="zh-CN" altLang="en-US" sz="1400" b="1" dirty="0">
                <a:solidFill>
                  <a:schemeClr val="bg1"/>
                </a:solidFill>
              </a:rPr>
              <a:t> </a:t>
            </a:r>
            <a:r>
              <a:rPr lang="en-US" altLang="zh-CN" sz="1400" b="1" dirty="0">
                <a:solidFill>
                  <a:schemeClr val="bg1"/>
                </a:solidFill>
              </a:rPr>
              <a:t>TITLE</a:t>
            </a:r>
            <a:r>
              <a:rPr lang="zh-CN" altLang="en-US" sz="1400" b="1" dirty="0">
                <a:solidFill>
                  <a:schemeClr val="bg1"/>
                </a:solidFill>
              </a:rPr>
              <a:t> </a:t>
            </a:r>
            <a:r>
              <a:rPr lang="en-US" altLang="zh-CN" sz="1400" b="1" dirty="0">
                <a:solidFill>
                  <a:schemeClr val="bg1"/>
                </a:solidFill>
              </a:rPr>
              <a:t>HERE</a:t>
            </a:r>
            <a:endParaRPr kumimoji="1" lang="zh-CN" altLang="en-US" sz="1400" b="1" dirty="0">
              <a:solidFill>
                <a:schemeClr val="bg1"/>
              </a:solidFill>
            </a:endParaRPr>
          </a:p>
        </p:txBody>
      </p:sp>
      <p:sp>
        <p:nvSpPr>
          <p:cNvPr id="57" name="文本占位符 3"/>
          <p:cNvSpPr txBox="1">
            <a:spLocks/>
          </p:cNvSpPr>
          <p:nvPr/>
        </p:nvSpPr>
        <p:spPr>
          <a:xfrm>
            <a:off x="3458047" y="3281606"/>
            <a:ext cx="2613604" cy="11042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buNone/>
            </a:pPr>
            <a:r>
              <a:rPr lang="en-US" altLang="zh-CN" sz="1200" dirty="0">
                <a:solidFill>
                  <a:schemeClr val="bg1">
                    <a:lumMod val="50000"/>
                  </a:schemeClr>
                </a:solidFill>
              </a:rPr>
              <a:t>Title, number etc. can be changed by clicking and reentering. You can change the font, font size, color, space on the Home tab. Title, number etc.</a:t>
            </a:r>
            <a:endParaRPr kumimoji="1" lang="zh-CN" altLang="en-US" sz="1200" dirty="0">
              <a:solidFill>
                <a:schemeClr val="bg1">
                  <a:lumMod val="50000"/>
                </a:schemeClr>
              </a:solidFill>
            </a:endParaRPr>
          </a:p>
        </p:txBody>
      </p:sp>
      <p:sp>
        <p:nvSpPr>
          <p:cNvPr id="71" name="燕尾形 70"/>
          <p:cNvSpPr/>
          <p:nvPr/>
        </p:nvSpPr>
        <p:spPr>
          <a:xfrm>
            <a:off x="6096495" y="2395181"/>
            <a:ext cx="2661313" cy="552735"/>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30000"/>
              </a:lnSpc>
            </a:pPr>
            <a:r>
              <a:rPr lang="en-US" altLang="zh-CN" sz="1400" b="1" dirty="0">
                <a:solidFill>
                  <a:schemeClr val="bg1"/>
                </a:solidFill>
              </a:rPr>
              <a:t>ADD</a:t>
            </a:r>
            <a:r>
              <a:rPr lang="zh-CN" altLang="en-US" sz="1400" b="1" dirty="0">
                <a:solidFill>
                  <a:schemeClr val="bg1"/>
                </a:solidFill>
              </a:rPr>
              <a:t> </a:t>
            </a:r>
            <a:r>
              <a:rPr lang="en-US" altLang="zh-CN" sz="1400" b="1" dirty="0">
                <a:solidFill>
                  <a:schemeClr val="bg1"/>
                </a:solidFill>
              </a:rPr>
              <a:t>YOUR</a:t>
            </a:r>
            <a:r>
              <a:rPr lang="zh-CN" altLang="en-US" sz="1400" b="1" dirty="0">
                <a:solidFill>
                  <a:schemeClr val="bg1"/>
                </a:solidFill>
              </a:rPr>
              <a:t> </a:t>
            </a:r>
            <a:r>
              <a:rPr lang="en-US" altLang="zh-CN" sz="1400" b="1" dirty="0">
                <a:solidFill>
                  <a:schemeClr val="bg1"/>
                </a:solidFill>
              </a:rPr>
              <a:t>TITLE</a:t>
            </a:r>
            <a:r>
              <a:rPr lang="zh-CN" altLang="en-US" sz="1400" b="1" dirty="0">
                <a:solidFill>
                  <a:schemeClr val="bg1"/>
                </a:solidFill>
              </a:rPr>
              <a:t> </a:t>
            </a:r>
            <a:r>
              <a:rPr lang="en-US" altLang="zh-CN" sz="1400" b="1" dirty="0">
                <a:solidFill>
                  <a:schemeClr val="bg1"/>
                </a:solidFill>
              </a:rPr>
              <a:t>HERE</a:t>
            </a:r>
            <a:endParaRPr kumimoji="1" lang="zh-CN" altLang="en-US" sz="1400" b="1" dirty="0">
              <a:solidFill>
                <a:schemeClr val="bg1"/>
              </a:solidFill>
            </a:endParaRPr>
          </a:p>
        </p:txBody>
      </p:sp>
      <p:sp>
        <p:nvSpPr>
          <p:cNvPr id="72" name="文本占位符 3"/>
          <p:cNvSpPr txBox="1">
            <a:spLocks/>
          </p:cNvSpPr>
          <p:nvPr/>
        </p:nvSpPr>
        <p:spPr>
          <a:xfrm>
            <a:off x="6120349" y="3281606"/>
            <a:ext cx="2613604" cy="11042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buNone/>
            </a:pPr>
            <a:r>
              <a:rPr lang="en-US" altLang="zh-CN" sz="1200" dirty="0">
                <a:solidFill>
                  <a:schemeClr val="bg1">
                    <a:lumMod val="50000"/>
                  </a:schemeClr>
                </a:solidFill>
              </a:rPr>
              <a:t>Title, number etc. can be changed by clicking and reentering. You can change the font, font size, color, space on the Home tab. Title, number etc.</a:t>
            </a:r>
            <a:endParaRPr kumimoji="1" lang="zh-CN" altLang="en-US" sz="1200" dirty="0">
              <a:solidFill>
                <a:schemeClr val="bg1">
                  <a:lumMod val="50000"/>
                </a:schemeClr>
              </a:solidFill>
            </a:endParaRPr>
          </a:p>
        </p:txBody>
      </p:sp>
      <p:sp>
        <p:nvSpPr>
          <p:cNvPr id="74" name="燕尾形 73"/>
          <p:cNvSpPr/>
          <p:nvPr/>
        </p:nvSpPr>
        <p:spPr>
          <a:xfrm>
            <a:off x="8758796" y="2395181"/>
            <a:ext cx="2661313" cy="552735"/>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30000"/>
              </a:lnSpc>
            </a:pPr>
            <a:r>
              <a:rPr lang="en-US" altLang="zh-CN" sz="1400" b="1" dirty="0">
                <a:solidFill>
                  <a:schemeClr val="bg1"/>
                </a:solidFill>
              </a:rPr>
              <a:t>ADD</a:t>
            </a:r>
            <a:r>
              <a:rPr lang="zh-CN" altLang="en-US" sz="1400" b="1" dirty="0">
                <a:solidFill>
                  <a:schemeClr val="bg1"/>
                </a:solidFill>
              </a:rPr>
              <a:t> </a:t>
            </a:r>
            <a:r>
              <a:rPr lang="en-US" altLang="zh-CN" sz="1400" b="1" dirty="0">
                <a:solidFill>
                  <a:schemeClr val="bg1"/>
                </a:solidFill>
              </a:rPr>
              <a:t>YOUR</a:t>
            </a:r>
            <a:r>
              <a:rPr lang="zh-CN" altLang="en-US" sz="1400" b="1" dirty="0">
                <a:solidFill>
                  <a:schemeClr val="bg1"/>
                </a:solidFill>
              </a:rPr>
              <a:t> </a:t>
            </a:r>
            <a:r>
              <a:rPr lang="en-US" altLang="zh-CN" sz="1400" b="1" dirty="0">
                <a:solidFill>
                  <a:schemeClr val="bg1"/>
                </a:solidFill>
              </a:rPr>
              <a:t>TITLE</a:t>
            </a:r>
            <a:r>
              <a:rPr lang="zh-CN" altLang="en-US" sz="1400" b="1" dirty="0">
                <a:solidFill>
                  <a:schemeClr val="bg1"/>
                </a:solidFill>
              </a:rPr>
              <a:t> </a:t>
            </a:r>
            <a:r>
              <a:rPr lang="en-US" altLang="zh-CN" sz="1400" b="1" dirty="0">
                <a:solidFill>
                  <a:schemeClr val="bg1"/>
                </a:solidFill>
              </a:rPr>
              <a:t>HERE</a:t>
            </a:r>
            <a:endParaRPr kumimoji="1" lang="zh-CN" altLang="en-US" sz="1400" b="1" dirty="0">
              <a:solidFill>
                <a:schemeClr val="bg1"/>
              </a:solidFill>
            </a:endParaRPr>
          </a:p>
        </p:txBody>
      </p:sp>
      <p:sp>
        <p:nvSpPr>
          <p:cNvPr id="75" name="文本占位符 3"/>
          <p:cNvSpPr txBox="1">
            <a:spLocks/>
          </p:cNvSpPr>
          <p:nvPr/>
        </p:nvSpPr>
        <p:spPr>
          <a:xfrm>
            <a:off x="8782650" y="3281606"/>
            <a:ext cx="2613604" cy="11042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buNone/>
            </a:pPr>
            <a:r>
              <a:rPr lang="en-US" altLang="zh-CN" sz="1200" dirty="0">
                <a:solidFill>
                  <a:schemeClr val="bg1">
                    <a:lumMod val="50000"/>
                  </a:schemeClr>
                </a:solidFill>
              </a:rPr>
              <a:t>Title, number etc. can be changed by clicking and reentering. You can change the font, font size, color, space on the Home tab. Title, number etc.</a:t>
            </a:r>
            <a:endParaRPr kumimoji="1" lang="zh-CN" altLang="en-US" sz="1200" dirty="0">
              <a:solidFill>
                <a:schemeClr val="bg1">
                  <a:lumMod val="50000"/>
                </a:schemeClr>
              </a:solidFill>
            </a:endParaRPr>
          </a:p>
        </p:txBody>
      </p:sp>
      <p:pic>
        <p:nvPicPr>
          <p:cNvPr id="11" name="图片 10">
            <a:hlinkClick r:id="rId2"/>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878210" y="6353020"/>
            <a:ext cx="1828800" cy="243840"/>
          </a:xfrm>
          <a:prstGeom prst="rect">
            <a:avLst/>
          </a:prstGeom>
        </p:spPr>
      </p:pic>
    </p:spTree>
    <p:extLst>
      <p:ext uri="{BB962C8B-B14F-4D97-AF65-F5344CB8AC3E}">
        <p14:creationId xmlns:p14="http://schemas.microsoft.com/office/powerpoint/2010/main" val="454333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82333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smtClean="0"/>
              <a:t>研究内容</a:t>
            </a:r>
            <a:endParaRPr lang="zh-CN" altLang="en-US" dirty="0"/>
          </a:p>
        </p:txBody>
      </p:sp>
      <p:sp>
        <p:nvSpPr>
          <p:cNvPr id="8" name="矩形 7"/>
          <p:cNvSpPr/>
          <p:nvPr/>
        </p:nvSpPr>
        <p:spPr>
          <a:xfrm>
            <a:off x="1070878" y="1274331"/>
            <a:ext cx="1602000" cy="8820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solidFill>
                  <a:schemeClr val="tx1"/>
                </a:solidFill>
              </a:rPr>
              <a:t>供水管网震害模拟系统开发</a:t>
            </a:r>
            <a:endParaRPr kumimoji="1" lang="zh-CN" altLang="en-US" dirty="0">
              <a:solidFill>
                <a:schemeClr val="tx1"/>
              </a:solidFill>
            </a:endParaRPr>
          </a:p>
        </p:txBody>
      </p:sp>
      <p:sp>
        <p:nvSpPr>
          <p:cNvPr id="15" name="矩形 14"/>
          <p:cNvSpPr/>
          <p:nvPr/>
        </p:nvSpPr>
        <p:spPr>
          <a:xfrm>
            <a:off x="4655467" y="1259221"/>
            <a:ext cx="1602000" cy="882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smtClean="0"/>
              <a:t>供水管网震后韧性分析</a:t>
            </a:r>
            <a:endParaRPr kumimoji="1" lang="zh-CN" altLang="en-US" sz="2800" dirty="0"/>
          </a:p>
        </p:txBody>
      </p:sp>
      <p:sp>
        <p:nvSpPr>
          <p:cNvPr id="17" name="右箭头 16"/>
          <p:cNvSpPr/>
          <p:nvPr/>
        </p:nvSpPr>
        <p:spPr>
          <a:xfrm>
            <a:off x="3224950" y="1570795"/>
            <a:ext cx="960188" cy="2032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1" name="矩形 150"/>
          <p:cNvSpPr/>
          <p:nvPr/>
        </p:nvSpPr>
        <p:spPr>
          <a:xfrm>
            <a:off x="797181" y="2599771"/>
            <a:ext cx="540000" cy="3132000"/>
          </a:xfrm>
          <a:prstGeom prst="rect">
            <a:avLst/>
          </a:prstGeom>
          <a:solidFill>
            <a:schemeClr val="bg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en-US" dirty="0" smtClean="0"/>
              <a:t>建立地震破坏管网信息</a:t>
            </a:r>
            <a:endParaRPr kumimoji="1" lang="zh-CN" altLang="en-US" dirty="0"/>
          </a:p>
        </p:txBody>
      </p:sp>
      <p:sp>
        <p:nvSpPr>
          <p:cNvPr id="152" name="矩形 151"/>
          <p:cNvSpPr/>
          <p:nvPr/>
        </p:nvSpPr>
        <p:spPr>
          <a:xfrm>
            <a:off x="1597065" y="2597276"/>
            <a:ext cx="540000" cy="3132000"/>
          </a:xfrm>
          <a:prstGeom prst="rect">
            <a:avLst/>
          </a:prstGeom>
          <a:solidFill>
            <a:schemeClr val="bg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en-US" dirty="0" smtClean="0"/>
              <a:t>调用程序计算水力平差</a:t>
            </a:r>
            <a:endParaRPr kumimoji="1" lang="zh-CN" altLang="en-US" dirty="0"/>
          </a:p>
        </p:txBody>
      </p:sp>
      <p:sp>
        <p:nvSpPr>
          <p:cNvPr id="158" name="矩形 157"/>
          <p:cNvSpPr/>
          <p:nvPr/>
        </p:nvSpPr>
        <p:spPr>
          <a:xfrm>
            <a:off x="2377132" y="2597276"/>
            <a:ext cx="540000" cy="3132000"/>
          </a:xfrm>
          <a:prstGeom prst="rect">
            <a:avLst/>
          </a:prstGeom>
          <a:solidFill>
            <a:schemeClr val="bg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en-US" dirty="0" smtClean="0"/>
              <a:t>输出计算结果</a:t>
            </a:r>
            <a:endParaRPr kumimoji="1" lang="zh-CN" altLang="en-US" dirty="0"/>
          </a:p>
        </p:txBody>
      </p:sp>
      <p:cxnSp>
        <p:nvCxnSpPr>
          <p:cNvPr id="18" name="肘形连接符 17"/>
          <p:cNvCxnSpPr>
            <a:stCxn id="8" idx="2"/>
            <a:endCxn id="151" idx="0"/>
          </p:cNvCxnSpPr>
          <p:nvPr/>
        </p:nvCxnSpPr>
        <p:spPr>
          <a:xfrm rot="5400000">
            <a:off x="1247859" y="1975751"/>
            <a:ext cx="443343" cy="804697"/>
          </a:xfrm>
          <a:prstGeom prst="bentConnector3">
            <a:avLst>
              <a:gd name="adj1" fmla="val 50000"/>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8" idx="2"/>
            <a:endCxn id="158" idx="0"/>
          </p:cNvCxnSpPr>
          <p:nvPr/>
        </p:nvCxnSpPr>
        <p:spPr>
          <a:xfrm rot="16200000" flipH="1">
            <a:off x="2039081" y="1989225"/>
            <a:ext cx="440848" cy="775254"/>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8" idx="2"/>
            <a:endCxn id="152" idx="0"/>
          </p:cNvCxnSpPr>
          <p:nvPr/>
        </p:nvCxnSpPr>
        <p:spPr>
          <a:xfrm flipH="1">
            <a:off x="1867065" y="2156428"/>
            <a:ext cx="4813" cy="440848"/>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右箭头 70"/>
          <p:cNvSpPr/>
          <p:nvPr/>
        </p:nvSpPr>
        <p:spPr>
          <a:xfrm>
            <a:off x="6812211" y="1598621"/>
            <a:ext cx="960188" cy="203200"/>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72" name="矩形 71"/>
          <p:cNvSpPr/>
          <p:nvPr/>
        </p:nvSpPr>
        <p:spPr>
          <a:xfrm>
            <a:off x="8251779" y="1278287"/>
            <a:ext cx="1602000" cy="882000"/>
          </a:xfrm>
          <a:prstGeom prst="rect">
            <a:avLst/>
          </a:prstGeom>
          <a:solidFill>
            <a:schemeClr val="bg1"/>
          </a:solidFill>
          <a:ln>
            <a:noFill/>
          </a:ln>
        </p:spPr>
        <p:style>
          <a:lnRef idx="2">
            <a:schemeClr val="accent6"/>
          </a:lnRef>
          <a:fillRef idx="1">
            <a:schemeClr val="lt1"/>
          </a:fillRef>
          <a:effectRef idx="0">
            <a:schemeClr val="accent6"/>
          </a:effectRef>
          <a:fontRef idx="minor">
            <a:schemeClr val="dk1"/>
          </a:fontRef>
        </p:style>
        <p:txBody>
          <a:bodyPr rtlCol="0" anchor="ctr"/>
          <a:lstStyle/>
          <a:p>
            <a:pPr algn="ctr"/>
            <a:r>
              <a:rPr kumimoji="1" lang="zh-CN" altLang="en-US" dirty="0" smtClean="0"/>
              <a:t>供水管网震后韧性提升方法</a:t>
            </a:r>
            <a:endParaRPr kumimoji="1" lang="zh-CN" altLang="en-US" sz="2800" dirty="0"/>
          </a:p>
        </p:txBody>
      </p:sp>
      <p:sp>
        <p:nvSpPr>
          <p:cNvPr id="73" name="矩形 72"/>
          <p:cNvSpPr/>
          <p:nvPr/>
        </p:nvSpPr>
        <p:spPr>
          <a:xfrm>
            <a:off x="4330611" y="2615475"/>
            <a:ext cx="540000" cy="3132000"/>
          </a:xfrm>
          <a:prstGeom prst="rect">
            <a:avLst/>
          </a:prstGeom>
          <a:solidFill>
            <a:schemeClr val="bg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en-US" dirty="0" smtClean="0"/>
              <a:t>韧性计算方法</a:t>
            </a:r>
            <a:endParaRPr kumimoji="1" lang="zh-CN" altLang="en-US" dirty="0"/>
          </a:p>
        </p:txBody>
      </p:sp>
      <p:sp>
        <p:nvSpPr>
          <p:cNvPr id="74" name="矩形 73"/>
          <p:cNvSpPr/>
          <p:nvPr/>
        </p:nvSpPr>
        <p:spPr>
          <a:xfrm>
            <a:off x="5186467" y="2615475"/>
            <a:ext cx="540000" cy="3132000"/>
          </a:xfrm>
          <a:prstGeom prst="rect">
            <a:avLst/>
          </a:prstGeom>
          <a:solidFill>
            <a:schemeClr val="bg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en-US" dirty="0" smtClean="0"/>
              <a:t>供水管网震后恢复模型</a:t>
            </a:r>
            <a:endParaRPr kumimoji="1" lang="zh-CN" altLang="en-US" dirty="0"/>
          </a:p>
        </p:txBody>
      </p:sp>
      <p:sp>
        <p:nvSpPr>
          <p:cNvPr id="75" name="矩形 74"/>
          <p:cNvSpPr/>
          <p:nvPr/>
        </p:nvSpPr>
        <p:spPr>
          <a:xfrm>
            <a:off x="6042323" y="2615475"/>
            <a:ext cx="540000" cy="3132000"/>
          </a:xfrm>
          <a:prstGeom prst="rect">
            <a:avLst/>
          </a:prstGeom>
          <a:solidFill>
            <a:schemeClr val="bg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en-US" dirty="0" smtClean="0"/>
              <a:t>供水管网震后恢复优化</a:t>
            </a:r>
            <a:endParaRPr kumimoji="1" lang="zh-CN" altLang="en-US" dirty="0"/>
          </a:p>
        </p:txBody>
      </p:sp>
      <p:cxnSp>
        <p:nvCxnSpPr>
          <p:cNvPr id="39" name="肘形连接符 38"/>
          <p:cNvCxnSpPr>
            <a:stCxn id="15" idx="2"/>
            <a:endCxn id="73" idx="0"/>
          </p:cNvCxnSpPr>
          <p:nvPr/>
        </p:nvCxnSpPr>
        <p:spPr>
          <a:xfrm rot="5400000">
            <a:off x="4791412" y="1950420"/>
            <a:ext cx="474254" cy="855856"/>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肘形连接符 41"/>
          <p:cNvCxnSpPr>
            <a:stCxn id="15" idx="2"/>
            <a:endCxn id="75" idx="0"/>
          </p:cNvCxnSpPr>
          <p:nvPr/>
        </p:nvCxnSpPr>
        <p:spPr>
          <a:xfrm rot="16200000" flipH="1">
            <a:off x="5647268" y="1950420"/>
            <a:ext cx="474254" cy="855856"/>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44"/>
          <p:cNvCxnSpPr>
            <a:stCxn id="15" idx="2"/>
            <a:endCxn id="74" idx="0"/>
          </p:cNvCxnSpPr>
          <p:nvPr/>
        </p:nvCxnSpPr>
        <p:spPr>
          <a:xfrm>
            <a:off x="5456467" y="2141221"/>
            <a:ext cx="0" cy="474254"/>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7" name="矩形 76"/>
          <p:cNvSpPr/>
          <p:nvPr/>
        </p:nvSpPr>
        <p:spPr>
          <a:xfrm>
            <a:off x="7981779" y="2597276"/>
            <a:ext cx="540000" cy="3132000"/>
          </a:xfrm>
          <a:prstGeom prst="rect">
            <a:avLst/>
          </a:prstGeom>
          <a:solidFill>
            <a:schemeClr val="bg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en-US" dirty="0" smtClean="0"/>
              <a:t>优化管网拓扑结构</a:t>
            </a:r>
            <a:endParaRPr kumimoji="1" lang="zh-CN" altLang="en-US" dirty="0"/>
          </a:p>
        </p:txBody>
      </p:sp>
      <p:sp>
        <p:nvSpPr>
          <p:cNvPr id="78" name="矩形 77"/>
          <p:cNvSpPr/>
          <p:nvPr/>
        </p:nvSpPr>
        <p:spPr>
          <a:xfrm>
            <a:off x="8782779" y="2596462"/>
            <a:ext cx="540000" cy="3132000"/>
          </a:xfrm>
          <a:prstGeom prst="rect">
            <a:avLst/>
          </a:prstGeom>
          <a:solidFill>
            <a:schemeClr val="bg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en-US" dirty="0" smtClean="0"/>
              <a:t>调整管网阀门布局</a:t>
            </a:r>
            <a:endParaRPr kumimoji="1" lang="zh-CN" altLang="en-US" dirty="0"/>
          </a:p>
        </p:txBody>
      </p:sp>
      <p:sp>
        <p:nvSpPr>
          <p:cNvPr id="79" name="矩形 78"/>
          <p:cNvSpPr/>
          <p:nvPr/>
        </p:nvSpPr>
        <p:spPr>
          <a:xfrm>
            <a:off x="9583779" y="2596462"/>
            <a:ext cx="540000" cy="3132000"/>
          </a:xfrm>
          <a:prstGeom prst="rect">
            <a:avLst/>
          </a:prstGeom>
          <a:solidFill>
            <a:schemeClr val="bg1"/>
          </a:solidFill>
          <a:ln/>
        </p:spPr>
        <p:style>
          <a:lnRef idx="1">
            <a:schemeClr val="accent5"/>
          </a:lnRef>
          <a:fillRef idx="2">
            <a:schemeClr val="accent5"/>
          </a:fillRef>
          <a:effectRef idx="1">
            <a:schemeClr val="accent5"/>
          </a:effectRef>
          <a:fontRef idx="minor">
            <a:schemeClr val="dk1"/>
          </a:fontRef>
        </p:style>
        <p:txBody>
          <a:bodyPr rtlCol="0" anchor="ctr"/>
          <a:lstStyle/>
          <a:p>
            <a:pPr algn="ctr"/>
            <a:r>
              <a:rPr kumimoji="1" lang="zh-CN" altLang="en-US" dirty="0" smtClean="0"/>
              <a:t>调整泵站运行功率</a:t>
            </a:r>
            <a:endParaRPr kumimoji="1" lang="zh-CN" altLang="en-US" dirty="0"/>
          </a:p>
        </p:txBody>
      </p:sp>
      <p:cxnSp>
        <p:nvCxnSpPr>
          <p:cNvPr id="50" name="直接箭头连接符 49"/>
          <p:cNvCxnSpPr>
            <a:stCxn id="72" idx="2"/>
            <a:endCxn id="78" idx="0"/>
          </p:cNvCxnSpPr>
          <p:nvPr/>
        </p:nvCxnSpPr>
        <p:spPr>
          <a:xfrm>
            <a:off x="9052779" y="2160287"/>
            <a:ext cx="0" cy="436175"/>
          </a:xfrm>
          <a:prstGeom prst="straightConnector1">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肘形连接符 51"/>
          <p:cNvCxnSpPr>
            <a:stCxn id="72" idx="2"/>
            <a:endCxn id="77" idx="0"/>
          </p:cNvCxnSpPr>
          <p:nvPr/>
        </p:nvCxnSpPr>
        <p:spPr>
          <a:xfrm rot="5400000">
            <a:off x="8433785" y="1978281"/>
            <a:ext cx="436989" cy="801000"/>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6" name="肘形连接符 55"/>
          <p:cNvCxnSpPr>
            <a:stCxn id="72" idx="2"/>
            <a:endCxn id="79" idx="0"/>
          </p:cNvCxnSpPr>
          <p:nvPr/>
        </p:nvCxnSpPr>
        <p:spPr>
          <a:xfrm rot="16200000" flipH="1">
            <a:off x="9235192" y="1977874"/>
            <a:ext cx="436175" cy="801000"/>
          </a:xfrm>
          <a:prstGeom prst="bentConnector3">
            <a:avLst/>
          </a:prstGeom>
          <a:ln w="63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7" name="矩形 56"/>
          <p:cNvSpPr/>
          <p:nvPr/>
        </p:nvSpPr>
        <p:spPr>
          <a:xfrm>
            <a:off x="719069" y="1010872"/>
            <a:ext cx="2328998" cy="5111262"/>
          </a:xfrm>
          <a:prstGeom prst="rect">
            <a:avLst/>
          </a:prstGeom>
          <a:noFill/>
          <a:ln w="6350">
            <a:solidFill>
              <a:srgbClr val="0070C0"/>
            </a:solidFill>
            <a:prstDash val="lg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endParaRPr lang="zh-CN" altLang="en-US" sz="1050" dirty="0">
              <a:latin typeface="宋体" panose="02010600030101010101" pitchFamily="2" charset="-122"/>
              <a:ea typeface="宋体" panose="02010600030101010101" pitchFamily="2" charset="-122"/>
              <a:cs typeface="Times New Roman" panose="02020603050405020304" pitchFamily="18" charset="0"/>
            </a:endParaRPr>
          </a:p>
        </p:txBody>
      </p:sp>
      <p:sp>
        <p:nvSpPr>
          <p:cNvPr id="58" name="文本框 57"/>
          <p:cNvSpPr txBox="1"/>
          <p:nvPr/>
        </p:nvSpPr>
        <p:spPr>
          <a:xfrm>
            <a:off x="1471762" y="564835"/>
            <a:ext cx="877163" cy="413703"/>
          </a:xfrm>
          <a:prstGeom prst="rect">
            <a:avLst/>
          </a:prstGeom>
        </p:spPr>
        <p:txBody>
          <a:bodyPr wrap="none" rtlCol="0">
            <a:spAutoFit/>
          </a:bodyPr>
          <a:lstStyle/>
          <a:p>
            <a:pPr marL="0" indent="0">
              <a:lnSpc>
                <a:spcPct val="130000"/>
              </a:lnSpc>
              <a:buNone/>
            </a:pPr>
            <a:r>
              <a:rPr lang="zh-CN" altLang="en-US" dirty="0" smtClean="0">
                <a:solidFill>
                  <a:schemeClr val="accent6"/>
                </a:solidFill>
              </a:rPr>
              <a:t>已完成</a:t>
            </a:r>
          </a:p>
        </p:txBody>
      </p:sp>
      <p:sp>
        <p:nvSpPr>
          <p:cNvPr id="88" name="矩形 87"/>
          <p:cNvSpPr/>
          <p:nvPr/>
        </p:nvSpPr>
        <p:spPr>
          <a:xfrm>
            <a:off x="4202900" y="1011168"/>
            <a:ext cx="2535552" cy="5111262"/>
          </a:xfrm>
          <a:prstGeom prst="rect">
            <a:avLst/>
          </a:prstGeom>
          <a:noFill/>
          <a:ln w="6350">
            <a:solidFill>
              <a:schemeClr val="accent3"/>
            </a:solidFill>
            <a:prstDash val="lg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endParaRPr lang="zh-CN" altLang="en-US" sz="1050" dirty="0">
              <a:latin typeface="宋体" panose="02010600030101010101" pitchFamily="2" charset="-122"/>
              <a:ea typeface="宋体" panose="02010600030101010101" pitchFamily="2" charset="-122"/>
              <a:cs typeface="Times New Roman" panose="02020603050405020304" pitchFamily="18" charset="0"/>
            </a:endParaRPr>
          </a:p>
        </p:txBody>
      </p:sp>
      <p:sp>
        <p:nvSpPr>
          <p:cNvPr id="89" name="文本框 88"/>
          <p:cNvSpPr txBox="1"/>
          <p:nvPr/>
        </p:nvSpPr>
        <p:spPr>
          <a:xfrm>
            <a:off x="4963805" y="583055"/>
            <a:ext cx="877163" cy="413703"/>
          </a:xfrm>
          <a:prstGeom prst="rect">
            <a:avLst/>
          </a:prstGeom>
        </p:spPr>
        <p:txBody>
          <a:bodyPr wrap="none" rtlCol="0">
            <a:spAutoFit/>
          </a:bodyPr>
          <a:lstStyle/>
          <a:p>
            <a:pPr marL="0" indent="0">
              <a:lnSpc>
                <a:spcPct val="130000"/>
              </a:lnSpc>
              <a:buNone/>
            </a:pPr>
            <a:r>
              <a:rPr lang="zh-CN" altLang="en-US" dirty="0" smtClean="0">
                <a:solidFill>
                  <a:srgbClr val="00B050"/>
                </a:solidFill>
              </a:rPr>
              <a:t>进行中</a:t>
            </a:r>
          </a:p>
        </p:txBody>
      </p:sp>
      <p:sp>
        <p:nvSpPr>
          <p:cNvPr id="90" name="矩形 89"/>
          <p:cNvSpPr/>
          <p:nvPr/>
        </p:nvSpPr>
        <p:spPr>
          <a:xfrm>
            <a:off x="7785004" y="1011168"/>
            <a:ext cx="2535552" cy="5111262"/>
          </a:xfrm>
          <a:prstGeom prst="rect">
            <a:avLst/>
          </a:prstGeom>
          <a:noFill/>
          <a:ln w="6350">
            <a:solidFill>
              <a:srgbClr val="FFC000"/>
            </a:solidFill>
            <a:prstDash val="lg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endParaRPr lang="zh-CN" altLang="en-US" sz="1050" dirty="0">
              <a:latin typeface="宋体" panose="02010600030101010101" pitchFamily="2" charset="-122"/>
              <a:ea typeface="宋体" panose="02010600030101010101" pitchFamily="2" charset="-122"/>
              <a:cs typeface="Times New Roman" panose="02020603050405020304" pitchFamily="18" charset="0"/>
            </a:endParaRPr>
          </a:p>
        </p:txBody>
      </p:sp>
      <p:sp>
        <p:nvSpPr>
          <p:cNvPr id="91" name="文本框 90"/>
          <p:cNvSpPr txBox="1"/>
          <p:nvPr/>
        </p:nvSpPr>
        <p:spPr>
          <a:xfrm>
            <a:off x="8383366" y="574179"/>
            <a:ext cx="1338828" cy="413703"/>
          </a:xfrm>
          <a:prstGeom prst="rect">
            <a:avLst/>
          </a:prstGeom>
          <a:ln>
            <a:noFill/>
          </a:ln>
        </p:spPr>
        <p:txBody>
          <a:bodyPr wrap="none" rtlCol="0">
            <a:spAutoFit/>
          </a:bodyPr>
          <a:lstStyle/>
          <a:p>
            <a:pPr marL="0" indent="0">
              <a:lnSpc>
                <a:spcPct val="130000"/>
              </a:lnSpc>
              <a:buNone/>
            </a:pPr>
            <a:r>
              <a:rPr lang="zh-CN" altLang="en-US" dirty="0" smtClean="0">
                <a:solidFill>
                  <a:srgbClr val="FFC000"/>
                </a:solidFill>
              </a:rPr>
              <a:t>下一步目标</a:t>
            </a:r>
          </a:p>
        </p:txBody>
      </p:sp>
      <p:pic>
        <p:nvPicPr>
          <p:cNvPr id="32" name="图片 3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6369" y="1672395"/>
            <a:ext cx="2530193" cy="3414236"/>
          </a:xfrm>
          <a:prstGeom prst="rect">
            <a:avLst/>
          </a:prstGeom>
        </p:spPr>
      </p:pic>
    </p:spTree>
    <p:extLst>
      <p:ext uri="{BB962C8B-B14F-4D97-AF65-F5344CB8AC3E}">
        <p14:creationId xmlns:p14="http://schemas.microsoft.com/office/powerpoint/2010/main" val="397249969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85990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zh-CN" altLang="en-US" dirty="0"/>
              <a:t>工作</a:t>
            </a:r>
            <a:r>
              <a:rPr lang="zh-CN" altLang="en-US" dirty="0" smtClean="0"/>
              <a:t>进展</a:t>
            </a:r>
            <a:endParaRPr lang="zh-CN" altLang="en-US" dirty="0"/>
          </a:p>
        </p:txBody>
      </p:sp>
      <p:sp>
        <p:nvSpPr>
          <p:cNvPr id="3" name="文本占位符 2"/>
          <p:cNvSpPr>
            <a:spLocks noGrp="1"/>
          </p:cNvSpPr>
          <p:nvPr>
            <p:ph type="body" sz="quarter" idx="11"/>
          </p:nvPr>
        </p:nvSpPr>
        <p:spPr/>
        <p:txBody>
          <a:bodyPr/>
          <a:lstStyle/>
          <a:p>
            <a:endParaRPr lang="zh-CN" altLang="en-US"/>
          </a:p>
        </p:txBody>
      </p:sp>
    </p:spTree>
    <p:extLst>
      <p:ext uri="{BB962C8B-B14F-4D97-AF65-F5344CB8AC3E}">
        <p14:creationId xmlns:p14="http://schemas.microsoft.com/office/powerpoint/2010/main" val="126235213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kumimoji="1" lang="zh-CN" altLang="en-US" dirty="0"/>
              <a:t>已完成</a:t>
            </a:r>
          </a:p>
        </p:txBody>
      </p:sp>
      <p:pic>
        <p:nvPicPr>
          <p:cNvPr id="24" name="图片 23"/>
          <p:cNvPicPr>
            <a:picLocks noChangeAspect="1"/>
          </p:cNvPicPr>
          <p:nvPr/>
        </p:nvPicPr>
        <p:blipFill rotWithShape="1">
          <a:blip r:embed="rId2">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110" t="4" r="375" b="62724"/>
          <a:stretch/>
        </p:blipFill>
        <p:spPr>
          <a:xfrm>
            <a:off x="228" y="1206464"/>
            <a:ext cx="12191772" cy="2567305"/>
          </a:xfrm>
          <a:prstGeom prst="rect">
            <a:avLst/>
          </a:prstGeom>
        </p:spPr>
      </p:pic>
      <p:sp>
        <p:nvSpPr>
          <p:cNvPr id="31" name="文本占位符 3"/>
          <p:cNvSpPr txBox="1">
            <a:spLocks/>
          </p:cNvSpPr>
          <p:nvPr/>
        </p:nvSpPr>
        <p:spPr>
          <a:xfrm>
            <a:off x="1187134" y="4897535"/>
            <a:ext cx="9817732" cy="8306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buNone/>
            </a:pPr>
            <a:r>
              <a:rPr lang="zh-CN" altLang="en-US" sz="1200" dirty="0" smtClean="0">
                <a:solidFill>
                  <a:schemeClr val="bg1">
                    <a:lumMod val="50000"/>
                  </a:schemeClr>
                </a:solidFill>
              </a:rPr>
              <a:t>供水管网震后水力分析是供水管网震后功能应急保障及韧性提升的基础。目前美国</a:t>
            </a:r>
            <a:r>
              <a:rPr lang="en-US" altLang="zh-CN" sz="1200" dirty="0" smtClean="0">
                <a:solidFill>
                  <a:schemeClr val="bg1">
                    <a:lumMod val="50000"/>
                  </a:schemeClr>
                </a:solidFill>
              </a:rPr>
              <a:t>Cornell</a:t>
            </a:r>
            <a:r>
              <a:rPr lang="zh-CN" altLang="en-US" sz="1200" dirty="0" smtClean="0">
                <a:solidFill>
                  <a:schemeClr val="bg1">
                    <a:lumMod val="50000"/>
                  </a:schemeClr>
                </a:solidFill>
              </a:rPr>
              <a:t>大学开发了供水管网真货水力功能分析软件</a:t>
            </a:r>
            <a:r>
              <a:rPr lang="en-US" altLang="zh-CN" sz="1200" dirty="0" smtClean="0">
                <a:solidFill>
                  <a:schemeClr val="bg1">
                    <a:lumMod val="50000"/>
                  </a:schemeClr>
                </a:solidFill>
              </a:rPr>
              <a:t>(GIRAFFE)</a:t>
            </a:r>
            <a:r>
              <a:rPr lang="zh-CN" altLang="en-US" sz="1200" dirty="0" smtClean="0">
                <a:solidFill>
                  <a:schemeClr val="bg1">
                    <a:lumMod val="50000"/>
                  </a:schemeClr>
                </a:solidFill>
              </a:rPr>
              <a:t>。软件可以随机生成管道破坏并进行水力分析，但是</a:t>
            </a:r>
            <a:r>
              <a:rPr lang="en-US" altLang="zh-CN" sz="1200" dirty="0" smtClean="0">
                <a:solidFill>
                  <a:schemeClr val="bg1">
                    <a:lumMod val="50000"/>
                  </a:schemeClr>
                </a:solidFill>
              </a:rPr>
              <a:t>GIRAFFE</a:t>
            </a:r>
            <a:r>
              <a:rPr lang="zh-CN" altLang="en-US" sz="1200" dirty="0" smtClean="0">
                <a:solidFill>
                  <a:schemeClr val="bg1">
                    <a:lumMod val="50000"/>
                  </a:schemeClr>
                </a:solidFill>
              </a:rPr>
              <a:t>软件采用的处理震后供水管网压力不足节点的方法并不合适，且无法满足进行后续供水管网震后韧性分析的需求。因此，在</a:t>
            </a:r>
            <a:r>
              <a:rPr lang="en-US" altLang="zh-CN" sz="1200" dirty="0" smtClean="0">
                <a:solidFill>
                  <a:schemeClr val="bg1">
                    <a:lumMod val="50000"/>
                  </a:schemeClr>
                </a:solidFill>
              </a:rPr>
              <a:t>GIRAFFE</a:t>
            </a:r>
            <a:r>
              <a:rPr lang="zh-CN" altLang="en-US" sz="1200" dirty="0" smtClean="0">
                <a:solidFill>
                  <a:schemeClr val="bg1">
                    <a:lumMod val="50000"/>
                  </a:schemeClr>
                </a:solidFill>
              </a:rPr>
              <a:t>基础上，采用</a:t>
            </a:r>
            <a:r>
              <a:rPr lang="en-US" altLang="zh-CN" sz="1200" dirty="0" err="1" smtClean="0">
                <a:solidFill>
                  <a:schemeClr val="bg1">
                    <a:lumMod val="50000"/>
                  </a:schemeClr>
                </a:solidFill>
              </a:rPr>
              <a:t>matlab</a:t>
            </a:r>
            <a:r>
              <a:rPr lang="zh-CN" altLang="en-US" sz="1200" dirty="0" smtClean="0">
                <a:solidFill>
                  <a:schemeClr val="bg1">
                    <a:lumMod val="50000"/>
                  </a:schemeClr>
                </a:solidFill>
              </a:rPr>
              <a:t>平台开发供水管网震后水力分析系统。</a:t>
            </a:r>
            <a:endParaRPr lang="en-US" altLang="zh-CN" sz="1200" dirty="0">
              <a:solidFill>
                <a:schemeClr val="bg1">
                  <a:lumMod val="50000"/>
                </a:schemeClr>
              </a:solidFill>
            </a:endParaRPr>
          </a:p>
        </p:txBody>
      </p:sp>
      <p:sp>
        <p:nvSpPr>
          <p:cNvPr id="32" name="文本占位符 3"/>
          <p:cNvSpPr txBox="1">
            <a:spLocks/>
          </p:cNvSpPr>
          <p:nvPr/>
        </p:nvSpPr>
        <p:spPr>
          <a:xfrm>
            <a:off x="3836504" y="4248582"/>
            <a:ext cx="4651125" cy="59071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30000"/>
              </a:lnSpc>
              <a:buNone/>
            </a:pPr>
            <a:r>
              <a:rPr kumimoji="1" lang="zh-CN" altLang="en-US" b="1" dirty="0" smtClean="0">
                <a:solidFill>
                  <a:schemeClr val="tx1">
                    <a:lumMod val="75000"/>
                    <a:lumOff val="25000"/>
                  </a:schemeClr>
                </a:solidFill>
              </a:rPr>
              <a:t>供水管网震后水力分析系统</a:t>
            </a:r>
            <a:endParaRPr kumimoji="1" lang="zh-CN" altLang="en-US" b="1" dirty="0">
              <a:solidFill>
                <a:schemeClr val="tx1">
                  <a:lumMod val="75000"/>
                  <a:lumOff val="25000"/>
                </a:schemeClr>
              </a:solidFill>
            </a:endParaRPr>
          </a:p>
        </p:txBody>
      </p:sp>
    </p:spTree>
    <p:extLst>
      <p:ext uri="{BB962C8B-B14F-4D97-AF65-F5344CB8AC3E}">
        <p14:creationId xmlns:p14="http://schemas.microsoft.com/office/powerpoint/2010/main" val="3224457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smtClean="0"/>
              <a:t>GIRAFFE</a:t>
            </a:r>
            <a:r>
              <a:rPr lang="zh-CN" altLang="en-US" dirty="0" smtClean="0"/>
              <a:t>的优势与不足</a:t>
            </a:r>
            <a:endParaRPr lang="zh-CN" altLang="en-US" dirty="0"/>
          </a:p>
        </p:txBody>
      </p:sp>
      <p:sp>
        <p:nvSpPr>
          <p:cNvPr id="3" name="文本框 2"/>
          <p:cNvSpPr txBox="1"/>
          <p:nvPr/>
        </p:nvSpPr>
        <p:spPr>
          <a:xfrm>
            <a:off x="566928" y="1481328"/>
            <a:ext cx="184731" cy="332399"/>
          </a:xfrm>
          <a:prstGeom prst="rect">
            <a:avLst/>
          </a:prstGeom>
        </p:spPr>
        <p:txBody>
          <a:bodyPr wrap="none" rtlCol="0">
            <a:spAutoFit/>
          </a:bodyPr>
          <a:lstStyle/>
          <a:p>
            <a:pPr marL="0" indent="0">
              <a:lnSpc>
                <a:spcPct val="130000"/>
              </a:lnSpc>
              <a:buNone/>
            </a:pPr>
            <a:endParaRPr lang="zh-CN" altLang="en-US" sz="1200" dirty="0" smtClean="0">
              <a:solidFill>
                <a:schemeClr val="bg1">
                  <a:lumMod val="50000"/>
                </a:schemeClr>
              </a:solidFill>
            </a:endParaRPr>
          </a:p>
        </p:txBody>
      </p:sp>
      <p:sp>
        <p:nvSpPr>
          <p:cNvPr id="4" name="文本框 3"/>
          <p:cNvSpPr txBox="1"/>
          <p:nvPr/>
        </p:nvSpPr>
        <p:spPr>
          <a:xfrm>
            <a:off x="969264" y="1243584"/>
            <a:ext cx="7992894" cy="1372683"/>
          </a:xfrm>
          <a:prstGeom prst="rect">
            <a:avLst/>
          </a:prstGeom>
        </p:spPr>
        <p:txBody>
          <a:bodyPr wrap="none" rtlCol="0">
            <a:spAutoFit/>
          </a:bodyPr>
          <a:lstStyle/>
          <a:p>
            <a:pPr marL="0" indent="0">
              <a:lnSpc>
                <a:spcPct val="130000"/>
              </a:lnSpc>
              <a:buNone/>
            </a:pPr>
            <a:r>
              <a:rPr lang="zh-CN" altLang="en-US" sz="1600" b="1" dirty="0" smtClean="0">
                <a:solidFill>
                  <a:schemeClr val="bg1">
                    <a:lumMod val="50000"/>
                  </a:schemeClr>
                </a:solidFill>
              </a:rPr>
              <a:t>优势</a:t>
            </a:r>
            <a:r>
              <a:rPr lang="zh-CN" altLang="en-US" sz="1600" dirty="0" smtClean="0">
                <a:solidFill>
                  <a:schemeClr val="bg1">
                    <a:lumMod val="50000"/>
                  </a:schemeClr>
                </a:solidFill>
              </a:rPr>
              <a:t> ：</a:t>
            </a:r>
            <a:endParaRPr lang="en-US" altLang="zh-CN" sz="1600" dirty="0" smtClean="0">
              <a:solidFill>
                <a:schemeClr val="bg1">
                  <a:lumMod val="50000"/>
                </a:schemeClr>
              </a:solidFill>
            </a:endParaRPr>
          </a:p>
          <a:p>
            <a:pPr marL="0" indent="0">
              <a:lnSpc>
                <a:spcPct val="130000"/>
              </a:lnSpc>
              <a:buNone/>
            </a:pPr>
            <a:r>
              <a:rPr lang="en-US" altLang="zh-CN" sz="1600" dirty="0" smtClean="0">
                <a:solidFill>
                  <a:schemeClr val="bg1">
                    <a:lumMod val="50000"/>
                  </a:schemeClr>
                </a:solidFill>
              </a:rPr>
              <a:t>1</a:t>
            </a:r>
            <a:r>
              <a:rPr lang="zh-CN" altLang="en-US" sz="1600" dirty="0" smtClean="0">
                <a:solidFill>
                  <a:schemeClr val="bg1">
                    <a:lumMod val="50000"/>
                  </a:schemeClr>
                </a:solidFill>
              </a:rPr>
              <a:t>、根据管道平均震害率随机生成管道破坏点。</a:t>
            </a:r>
            <a:endParaRPr lang="en-US" altLang="zh-CN" sz="1600" dirty="0" smtClean="0">
              <a:solidFill>
                <a:schemeClr val="bg1">
                  <a:lumMod val="50000"/>
                </a:schemeClr>
              </a:solidFill>
            </a:endParaRPr>
          </a:p>
          <a:p>
            <a:pPr marL="0" indent="0">
              <a:lnSpc>
                <a:spcPct val="130000"/>
              </a:lnSpc>
              <a:buNone/>
            </a:pPr>
            <a:r>
              <a:rPr lang="en-US" altLang="zh-CN" sz="1600" dirty="0" smtClean="0">
                <a:solidFill>
                  <a:schemeClr val="bg1">
                    <a:lumMod val="50000"/>
                  </a:schemeClr>
                </a:solidFill>
              </a:rPr>
              <a:t>2</a:t>
            </a:r>
            <a:r>
              <a:rPr lang="zh-CN" altLang="en-US" sz="1600" dirty="0" smtClean="0">
                <a:solidFill>
                  <a:schemeClr val="bg1">
                    <a:lumMod val="50000"/>
                  </a:schemeClr>
                </a:solidFill>
              </a:rPr>
              <a:t>、可以生成管道破坏点的位置、破坏类型（断开</a:t>
            </a:r>
            <a:r>
              <a:rPr lang="en-US" altLang="zh-CN" sz="1600" dirty="0" smtClean="0">
                <a:solidFill>
                  <a:schemeClr val="bg1">
                    <a:lumMod val="50000"/>
                  </a:schemeClr>
                </a:solidFill>
              </a:rPr>
              <a:t>/</a:t>
            </a:r>
            <a:r>
              <a:rPr lang="zh-CN" altLang="en-US" sz="1600" dirty="0" smtClean="0">
                <a:solidFill>
                  <a:schemeClr val="bg1">
                    <a:lumMod val="50000"/>
                  </a:schemeClr>
                </a:solidFill>
              </a:rPr>
              <a:t>渗漏）</a:t>
            </a:r>
            <a:endParaRPr lang="en-US" altLang="zh-CN" sz="1600" dirty="0" smtClean="0">
              <a:solidFill>
                <a:schemeClr val="bg1">
                  <a:lumMod val="50000"/>
                </a:schemeClr>
              </a:solidFill>
            </a:endParaRPr>
          </a:p>
          <a:p>
            <a:pPr marL="0" indent="0">
              <a:lnSpc>
                <a:spcPct val="130000"/>
              </a:lnSpc>
              <a:buNone/>
            </a:pPr>
            <a:r>
              <a:rPr lang="en-US" altLang="zh-CN" sz="1600" dirty="0" smtClean="0">
                <a:solidFill>
                  <a:schemeClr val="bg1">
                    <a:lumMod val="50000"/>
                  </a:schemeClr>
                </a:solidFill>
              </a:rPr>
              <a:t>3</a:t>
            </a:r>
            <a:r>
              <a:rPr lang="zh-CN" altLang="en-US" sz="1600" dirty="0" smtClean="0">
                <a:solidFill>
                  <a:schemeClr val="bg1">
                    <a:lumMod val="50000"/>
                  </a:schemeClr>
                </a:solidFill>
              </a:rPr>
              <a:t>、</a:t>
            </a:r>
            <a:r>
              <a:rPr lang="en-US" altLang="zh-CN" sz="1600" dirty="0" smtClean="0">
                <a:solidFill>
                  <a:schemeClr val="bg1">
                    <a:lumMod val="50000"/>
                  </a:schemeClr>
                </a:solidFill>
              </a:rPr>
              <a:t>GIRAFFE</a:t>
            </a:r>
            <a:r>
              <a:rPr lang="zh-CN" altLang="en-US" sz="1600" dirty="0" smtClean="0">
                <a:solidFill>
                  <a:schemeClr val="bg1">
                    <a:lumMod val="50000"/>
                  </a:schemeClr>
                </a:solidFill>
              </a:rPr>
              <a:t>中破坏参数由美国</a:t>
            </a:r>
            <a:r>
              <a:rPr lang="en-US" altLang="zh-CN" sz="1600" dirty="0" smtClean="0">
                <a:solidFill>
                  <a:schemeClr val="bg1">
                    <a:lumMod val="50000"/>
                  </a:schemeClr>
                </a:solidFill>
              </a:rPr>
              <a:t>Northridge</a:t>
            </a:r>
            <a:r>
              <a:rPr lang="zh-CN" altLang="en-US" sz="1600" dirty="0" smtClean="0">
                <a:solidFill>
                  <a:schemeClr val="bg1">
                    <a:lumMod val="50000"/>
                  </a:schemeClr>
                </a:solidFill>
              </a:rPr>
              <a:t>地震中洛杉矶管网震害统计获得，可信度好。</a:t>
            </a:r>
          </a:p>
        </p:txBody>
      </p:sp>
      <p:sp>
        <p:nvSpPr>
          <p:cNvPr id="5" name="文本框 4"/>
          <p:cNvSpPr txBox="1"/>
          <p:nvPr/>
        </p:nvSpPr>
        <p:spPr>
          <a:xfrm>
            <a:off x="1028587" y="3567684"/>
            <a:ext cx="6680355" cy="2332946"/>
          </a:xfrm>
          <a:prstGeom prst="rect">
            <a:avLst/>
          </a:prstGeom>
        </p:spPr>
        <p:txBody>
          <a:bodyPr wrap="none" rtlCol="0">
            <a:spAutoFit/>
          </a:bodyPr>
          <a:lstStyle/>
          <a:p>
            <a:pPr marL="0" indent="0">
              <a:lnSpc>
                <a:spcPct val="130000"/>
              </a:lnSpc>
              <a:buNone/>
            </a:pPr>
            <a:r>
              <a:rPr lang="zh-CN" altLang="en-US" sz="1600" b="1" dirty="0" smtClean="0">
                <a:solidFill>
                  <a:schemeClr val="bg1">
                    <a:lumMod val="50000"/>
                  </a:schemeClr>
                </a:solidFill>
              </a:rPr>
              <a:t>不足</a:t>
            </a:r>
            <a:r>
              <a:rPr lang="zh-CN" altLang="en-US" sz="1600" dirty="0" smtClean="0">
                <a:solidFill>
                  <a:schemeClr val="bg1">
                    <a:lumMod val="50000"/>
                  </a:schemeClr>
                </a:solidFill>
              </a:rPr>
              <a:t> ：</a:t>
            </a:r>
            <a:endParaRPr lang="en-US" altLang="zh-CN" sz="1600" dirty="0" smtClean="0">
              <a:solidFill>
                <a:schemeClr val="bg1">
                  <a:lumMod val="50000"/>
                </a:schemeClr>
              </a:solidFill>
            </a:endParaRPr>
          </a:p>
          <a:p>
            <a:pPr marL="0" indent="0">
              <a:lnSpc>
                <a:spcPct val="130000"/>
              </a:lnSpc>
              <a:buNone/>
            </a:pPr>
            <a:r>
              <a:rPr lang="en-US" altLang="zh-CN" sz="1600" dirty="0" smtClean="0">
                <a:solidFill>
                  <a:schemeClr val="bg1">
                    <a:lumMod val="50000"/>
                  </a:schemeClr>
                </a:solidFill>
              </a:rPr>
              <a:t>1</a:t>
            </a:r>
            <a:r>
              <a:rPr lang="zh-CN" altLang="en-US" sz="1600" dirty="0" smtClean="0">
                <a:solidFill>
                  <a:schemeClr val="bg1">
                    <a:lumMod val="50000"/>
                  </a:schemeClr>
                </a:solidFill>
              </a:rPr>
              <a:t>、</a:t>
            </a:r>
            <a:r>
              <a:rPr lang="en-US" altLang="zh-CN" sz="1600" dirty="0" smtClean="0">
                <a:solidFill>
                  <a:schemeClr val="bg1">
                    <a:lumMod val="50000"/>
                  </a:schemeClr>
                </a:solidFill>
              </a:rPr>
              <a:t>GIRAFFE</a:t>
            </a:r>
            <a:r>
              <a:rPr lang="zh-CN" altLang="en-US" sz="1600" dirty="0" smtClean="0">
                <a:solidFill>
                  <a:schemeClr val="bg1">
                    <a:lumMod val="50000"/>
                  </a:schemeClr>
                </a:solidFill>
              </a:rPr>
              <a:t>最新版本为</a:t>
            </a:r>
            <a:r>
              <a:rPr lang="en-US" altLang="zh-CN" sz="1600" dirty="0" smtClean="0">
                <a:solidFill>
                  <a:schemeClr val="bg1">
                    <a:lumMod val="50000"/>
                  </a:schemeClr>
                </a:solidFill>
              </a:rPr>
              <a:t>2008</a:t>
            </a:r>
            <a:r>
              <a:rPr lang="zh-CN" altLang="en-US" sz="1600" dirty="0" smtClean="0">
                <a:solidFill>
                  <a:schemeClr val="bg1">
                    <a:lumMod val="50000"/>
                  </a:schemeClr>
                </a:solidFill>
              </a:rPr>
              <a:t>年版本，在</a:t>
            </a:r>
            <a:r>
              <a:rPr lang="en-US" altLang="zh-CN" sz="1600" dirty="0" smtClean="0">
                <a:solidFill>
                  <a:schemeClr val="bg1">
                    <a:lumMod val="50000"/>
                  </a:schemeClr>
                </a:solidFill>
              </a:rPr>
              <a:t>win7</a:t>
            </a:r>
            <a:r>
              <a:rPr lang="zh-CN" altLang="en-US" sz="1600" dirty="0" smtClean="0">
                <a:solidFill>
                  <a:schemeClr val="bg1">
                    <a:lumMod val="50000"/>
                  </a:schemeClr>
                </a:solidFill>
              </a:rPr>
              <a:t>以后的系统上运行不稳定。</a:t>
            </a:r>
            <a:endParaRPr lang="en-US" altLang="zh-CN" sz="1600" dirty="0" smtClean="0">
              <a:solidFill>
                <a:schemeClr val="bg1">
                  <a:lumMod val="50000"/>
                </a:schemeClr>
              </a:solidFill>
            </a:endParaRPr>
          </a:p>
          <a:p>
            <a:pPr marL="0" indent="0">
              <a:lnSpc>
                <a:spcPct val="130000"/>
              </a:lnSpc>
              <a:buNone/>
            </a:pPr>
            <a:r>
              <a:rPr lang="en-US" altLang="zh-CN" sz="1600" dirty="0" smtClean="0">
                <a:solidFill>
                  <a:schemeClr val="bg1">
                    <a:lumMod val="50000"/>
                  </a:schemeClr>
                </a:solidFill>
              </a:rPr>
              <a:t>2</a:t>
            </a:r>
            <a:r>
              <a:rPr lang="zh-CN" altLang="en-US" sz="1600" dirty="0" smtClean="0">
                <a:solidFill>
                  <a:schemeClr val="bg1">
                    <a:lumMod val="50000"/>
                  </a:schemeClr>
                </a:solidFill>
              </a:rPr>
              <a:t>、</a:t>
            </a:r>
            <a:r>
              <a:rPr lang="en-US" altLang="zh-CN" sz="1600" dirty="0" smtClean="0">
                <a:solidFill>
                  <a:schemeClr val="bg1">
                    <a:lumMod val="50000"/>
                  </a:schemeClr>
                </a:solidFill>
              </a:rPr>
              <a:t>GIRAFFE</a:t>
            </a:r>
            <a:r>
              <a:rPr lang="zh-CN" altLang="en-US" sz="1600" dirty="0" smtClean="0">
                <a:solidFill>
                  <a:schemeClr val="bg1">
                    <a:lumMod val="50000"/>
                  </a:schemeClr>
                </a:solidFill>
              </a:rPr>
              <a:t>中假设：</a:t>
            </a:r>
            <a:endParaRPr lang="en-US" altLang="zh-CN" sz="1600" dirty="0" smtClean="0">
              <a:solidFill>
                <a:schemeClr val="bg1">
                  <a:lumMod val="50000"/>
                </a:schemeClr>
              </a:solidFill>
            </a:endParaRPr>
          </a:p>
          <a:p>
            <a:pPr marL="0" indent="0">
              <a:lnSpc>
                <a:spcPct val="130000"/>
              </a:lnSpc>
              <a:buNone/>
            </a:pPr>
            <a:r>
              <a:rPr lang="zh-CN" altLang="en-US" sz="1600" dirty="0" smtClean="0">
                <a:solidFill>
                  <a:schemeClr val="bg1">
                    <a:lumMod val="50000"/>
                  </a:schemeClr>
                </a:solidFill>
              </a:rPr>
              <a:t>节点水压大于</a:t>
            </a:r>
            <a:r>
              <a:rPr lang="en-US" altLang="zh-CN" sz="1600" dirty="0" smtClean="0">
                <a:solidFill>
                  <a:schemeClr val="bg1">
                    <a:lumMod val="50000"/>
                  </a:schemeClr>
                </a:solidFill>
              </a:rPr>
              <a:t>0m</a:t>
            </a:r>
            <a:r>
              <a:rPr lang="zh-CN" altLang="en-US" sz="1600" dirty="0" smtClean="0">
                <a:solidFill>
                  <a:schemeClr val="bg1">
                    <a:lumMod val="50000"/>
                  </a:schemeClr>
                </a:solidFill>
              </a:rPr>
              <a:t>时</a:t>
            </a:r>
            <a:r>
              <a:rPr lang="zh-CN" altLang="en-US" sz="1600" dirty="0">
                <a:solidFill>
                  <a:schemeClr val="bg1">
                    <a:lumMod val="50000"/>
                  </a:schemeClr>
                </a:solidFill>
              </a:rPr>
              <a:t>，</a:t>
            </a:r>
            <a:r>
              <a:rPr lang="zh-CN" altLang="en-US" sz="1600" dirty="0" smtClean="0">
                <a:solidFill>
                  <a:schemeClr val="bg1">
                    <a:lumMod val="50000"/>
                  </a:schemeClr>
                </a:solidFill>
              </a:rPr>
              <a:t>节点需水量完全满足；</a:t>
            </a:r>
            <a:endParaRPr lang="en-US" altLang="zh-CN" sz="1600" dirty="0" smtClean="0">
              <a:solidFill>
                <a:schemeClr val="bg1">
                  <a:lumMod val="50000"/>
                </a:schemeClr>
              </a:solidFill>
            </a:endParaRPr>
          </a:p>
          <a:p>
            <a:pPr marL="0" indent="0">
              <a:lnSpc>
                <a:spcPct val="130000"/>
              </a:lnSpc>
              <a:buNone/>
            </a:pPr>
            <a:r>
              <a:rPr lang="zh-CN" altLang="en-US" sz="1600" dirty="0" smtClean="0">
                <a:solidFill>
                  <a:schemeClr val="bg1">
                    <a:lumMod val="50000"/>
                  </a:schemeClr>
                </a:solidFill>
              </a:rPr>
              <a:t>节点水压小于</a:t>
            </a:r>
            <a:r>
              <a:rPr lang="en-US" altLang="zh-CN" sz="1600" dirty="0" smtClean="0">
                <a:solidFill>
                  <a:schemeClr val="bg1">
                    <a:lumMod val="50000"/>
                  </a:schemeClr>
                </a:solidFill>
              </a:rPr>
              <a:t>0m</a:t>
            </a:r>
            <a:r>
              <a:rPr lang="zh-CN" altLang="en-US" sz="1600" dirty="0" smtClean="0">
                <a:solidFill>
                  <a:schemeClr val="bg1">
                    <a:lumMod val="50000"/>
                  </a:schemeClr>
                </a:solidFill>
              </a:rPr>
              <a:t>时，节点需水量完全不满足。</a:t>
            </a:r>
            <a:endParaRPr lang="en-US" altLang="zh-CN" sz="1600" dirty="0" smtClean="0">
              <a:solidFill>
                <a:schemeClr val="bg1">
                  <a:lumMod val="50000"/>
                </a:schemeClr>
              </a:solidFill>
            </a:endParaRPr>
          </a:p>
          <a:p>
            <a:pPr marL="0" indent="0">
              <a:lnSpc>
                <a:spcPct val="130000"/>
              </a:lnSpc>
              <a:buNone/>
            </a:pPr>
            <a:r>
              <a:rPr lang="zh-CN" altLang="en-US" sz="1600" dirty="0" smtClean="0">
                <a:solidFill>
                  <a:schemeClr val="bg1">
                    <a:lumMod val="50000"/>
                  </a:schemeClr>
                </a:solidFill>
              </a:rPr>
              <a:t>而根据最新的供水管网低压水力分析研究（</a:t>
            </a:r>
            <a:r>
              <a:rPr lang="en-US" altLang="zh-CN" sz="1600" dirty="0" smtClean="0">
                <a:solidFill>
                  <a:schemeClr val="bg1">
                    <a:lumMod val="50000"/>
                  </a:schemeClr>
                </a:solidFill>
              </a:rPr>
              <a:t>Yoo,2013</a:t>
            </a:r>
            <a:r>
              <a:rPr lang="zh-CN" altLang="en-US" sz="1600" dirty="0" smtClean="0">
                <a:solidFill>
                  <a:schemeClr val="bg1">
                    <a:lumMod val="50000"/>
                  </a:schemeClr>
                </a:solidFill>
              </a:rPr>
              <a:t>和</a:t>
            </a:r>
            <a:r>
              <a:rPr lang="en-US" altLang="zh-CN" sz="1600" dirty="0" err="1" smtClean="0">
                <a:solidFill>
                  <a:schemeClr val="bg1">
                    <a:lumMod val="50000"/>
                  </a:schemeClr>
                </a:solidFill>
              </a:rPr>
              <a:t>Laucelli</a:t>
            </a:r>
            <a:r>
              <a:rPr lang="en-US" altLang="zh-CN" sz="1600" dirty="0" smtClean="0">
                <a:solidFill>
                  <a:schemeClr val="bg1">
                    <a:lumMod val="50000"/>
                  </a:schemeClr>
                </a:solidFill>
              </a:rPr>
              <a:t> ,2014</a:t>
            </a:r>
            <a:r>
              <a:rPr lang="zh-CN" altLang="en-US" sz="1600" dirty="0" smtClean="0">
                <a:solidFill>
                  <a:schemeClr val="bg1">
                    <a:lumMod val="50000"/>
                  </a:schemeClr>
                </a:solidFill>
              </a:rPr>
              <a:t>），</a:t>
            </a:r>
            <a:endParaRPr lang="en-US" altLang="zh-CN" sz="1600" dirty="0" smtClean="0">
              <a:solidFill>
                <a:schemeClr val="bg1">
                  <a:lumMod val="50000"/>
                </a:schemeClr>
              </a:solidFill>
            </a:endParaRPr>
          </a:p>
          <a:p>
            <a:pPr marL="0" indent="0">
              <a:lnSpc>
                <a:spcPct val="130000"/>
              </a:lnSpc>
              <a:buNone/>
            </a:pPr>
            <a:r>
              <a:rPr lang="zh-CN" altLang="en-US" sz="1600" dirty="0" smtClean="0">
                <a:solidFill>
                  <a:schemeClr val="bg1">
                    <a:lumMod val="50000"/>
                  </a:schemeClr>
                </a:solidFill>
              </a:rPr>
              <a:t>这种假设导致的计算结果与实际结果不符。</a:t>
            </a:r>
          </a:p>
        </p:txBody>
      </p:sp>
    </p:spTree>
    <p:extLst>
      <p:ext uri="{BB962C8B-B14F-4D97-AF65-F5344CB8AC3E}">
        <p14:creationId xmlns:p14="http://schemas.microsoft.com/office/powerpoint/2010/main" val="202419700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smtClean="0"/>
              <a:t>GIRAFFE</a:t>
            </a:r>
            <a:r>
              <a:rPr lang="zh-CN" altLang="en-US" dirty="0" smtClean="0"/>
              <a:t>的优势与不足</a:t>
            </a:r>
            <a:endParaRPr lang="zh-CN" altLang="en-US" dirty="0"/>
          </a:p>
        </p:txBody>
      </p:sp>
      <p:sp>
        <p:nvSpPr>
          <p:cNvPr id="3" name="文本框 2"/>
          <p:cNvSpPr txBox="1"/>
          <p:nvPr/>
        </p:nvSpPr>
        <p:spPr>
          <a:xfrm>
            <a:off x="566928" y="1481328"/>
            <a:ext cx="184731" cy="332399"/>
          </a:xfrm>
          <a:prstGeom prst="rect">
            <a:avLst/>
          </a:prstGeom>
        </p:spPr>
        <p:txBody>
          <a:bodyPr wrap="none" rtlCol="0">
            <a:spAutoFit/>
          </a:bodyPr>
          <a:lstStyle/>
          <a:p>
            <a:pPr marL="0" indent="0">
              <a:lnSpc>
                <a:spcPct val="130000"/>
              </a:lnSpc>
              <a:buNone/>
            </a:pPr>
            <a:endParaRPr lang="zh-CN" altLang="en-US" sz="1200" dirty="0" smtClean="0">
              <a:solidFill>
                <a:schemeClr val="bg1">
                  <a:lumMod val="50000"/>
                </a:schemeClr>
              </a:solidFill>
            </a:endParaRPr>
          </a:p>
        </p:txBody>
      </p:sp>
      <p:sp>
        <p:nvSpPr>
          <p:cNvPr id="4" name="文本框 3"/>
          <p:cNvSpPr txBox="1"/>
          <p:nvPr/>
        </p:nvSpPr>
        <p:spPr>
          <a:xfrm>
            <a:off x="969264" y="1243584"/>
            <a:ext cx="7992894" cy="1372683"/>
          </a:xfrm>
          <a:prstGeom prst="rect">
            <a:avLst/>
          </a:prstGeom>
        </p:spPr>
        <p:txBody>
          <a:bodyPr wrap="none" rtlCol="0">
            <a:spAutoFit/>
          </a:bodyPr>
          <a:lstStyle/>
          <a:p>
            <a:pPr marL="0" indent="0">
              <a:lnSpc>
                <a:spcPct val="130000"/>
              </a:lnSpc>
              <a:buNone/>
            </a:pPr>
            <a:r>
              <a:rPr lang="zh-CN" altLang="en-US" sz="1600" b="1" dirty="0" smtClean="0">
                <a:solidFill>
                  <a:schemeClr val="bg1">
                    <a:lumMod val="50000"/>
                  </a:schemeClr>
                </a:solidFill>
              </a:rPr>
              <a:t>优势</a:t>
            </a:r>
            <a:r>
              <a:rPr lang="zh-CN" altLang="en-US" sz="1600" dirty="0" smtClean="0">
                <a:solidFill>
                  <a:schemeClr val="bg1">
                    <a:lumMod val="50000"/>
                  </a:schemeClr>
                </a:solidFill>
              </a:rPr>
              <a:t> ：</a:t>
            </a:r>
            <a:endParaRPr lang="en-US" altLang="zh-CN" sz="1600" dirty="0" smtClean="0">
              <a:solidFill>
                <a:schemeClr val="bg1">
                  <a:lumMod val="50000"/>
                </a:schemeClr>
              </a:solidFill>
            </a:endParaRPr>
          </a:p>
          <a:p>
            <a:pPr marL="0" indent="0">
              <a:lnSpc>
                <a:spcPct val="130000"/>
              </a:lnSpc>
              <a:buNone/>
            </a:pPr>
            <a:r>
              <a:rPr lang="en-US" altLang="zh-CN" sz="1600" dirty="0" smtClean="0">
                <a:solidFill>
                  <a:schemeClr val="bg1">
                    <a:lumMod val="50000"/>
                  </a:schemeClr>
                </a:solidFill>
              </a:rPr>
              <a:t>1</a:t>
            </a:r>
            <a:r>
              <a:rPr lang="zh-CN" altLang="en-US" sz="1600" dirty="0" smtClean="0">
                <a:solidFill>
                  <a:schemeClr val="bg1">
                    <a:lumMod val="50000"/>
                  </a:schemeClr>
                </a:solidFill>
              </a:rPr>
              <a:t>、根据管道平均震害率随机生成管道破坏点。</a:t>
            </a:r>
            <a:endParaRPr lang="en-US" altLang="zh-CN" sz="1600" dirty="0" smtClean="0">
              <a:solidFill>
                <a:schemeClr val="bg1">
                  <a:lumMod val="50000"/>
                </a:schemeClr>
              </a:solidFill>
            </a:endParaRPr>
          </a:p>
          <a:p>
            <a:pPr marL="0" indent="0">
              <a:lnSpc>
                <a:spcPct val="130000"/>
              </a:lnSpc>
              <a:buNone/>
            </a:pPr>
            <a:r>
              <a:rPr lang="en-US" altLang="zh-CN" sz="1600" dirty="0" smtClean="0">
                <a:solidFill>
                  <a:schemeClr val="bg1">
                    <a:lumMod val="50000"/>
                  </a:schemeClr>
                </a:solidFill>
              </a:rPr>
              <a:t>2</a:t>
            </a:r>
            <a:r>
              <a:rPr lang="zh-CN" altLang="en-US" sz="1600" dirty="0" smtClean="0">
                <a:solidFill>
                  <a:schemeClr val="bg1">
                    <a:lumMod val="50000"/>
                  </a:schemeClr>
                </a:solidFill>
              </a:rPr>
              <a:t>、可以生成管道破坏点的位置、破坏类型（断开</a:t>
            </a:r>
            <a:r>
              <a:rPr lang="en-US" altLang="zh-CN" sz="1600" dirty="0" smtClean="0">
                <a:solidFill>
                  <a:schemeClr val="bg1">
                    <a:lumMod val="50000"/>
                  </a:schemeClr>
                </a:solidFill>
              </a:rPr>
              <a:t>/</a:t>
            </a:r>
            <a:r>
              <a:rPr lang="zh-CN" altLang="en-US" sz="1600" dirty="0" smtClean="0">
                <a:solidFill>
                  <a:schemeClr val="bg1">
                    <a:lumMod val="50000"/>
                  </a:schemeClr>
                </a:solidFill>
              </a:rPr>
              <a:t>渗漏）</a:t>
            </a:r>
            <a:endParaRPr lang="en-US" altLang="zh-CN" sz="1600" dirty="0" smtClean="0">
              <a:solidFill>
                <a:schemeClr val="bg1">
                  <a:lumMod val="50000"/>
                </a:schemeClr>
              </a:solidFill>
            </a:endParaRPr>
          </a:p>
          <a:p>
            <a:pPr marL="0" indent="0">
              <a:lnSpc>
                <a:spcPct val="130000"/>
              </a:lnSpc>
              <a:buNone/>
            </a:pPr>
            <a:r>
              <a:rPr lang="en-US" altLang="zh-CN" sz="1600" dirty="0" smtClean="0">
                <a:solidFill>
                  <a:schemeClr val="bg1">
                    <a:lumMod val="50000"/>
                  </a:schemeClr>
                </a:solidFill>
              </a:rPr>
              <a:t>3</a:t>
            </a:r>
            <a:r>
              <a:rPr lang="zh-CN" altLang="en-US" sz="1600" dirty="0" smtClean="0">
                <a:solidFill>
                  <a:schemeClr val="bg1">
                    <a:lumMod val="50000"/>
                  </a:schemeClr>
                </a:solidFill>
              </a:rPr>
              <a:t>、</a:t>
            </a:r>
            <a:r>
              <a:rPr lang="en-US" altLang="zh-CN" sz="1600" dirty="0" smtClean="0">
                <a:solidFill>
                  <a:schemeClr val="bg1">
                    <a:lumMod val="50000"/>
                  </a:schemeClr>
                </a:solidFill>
              </a:rPr>
              <a:t>GIRAFFE</a:t>
            </a:r>
            <a:r>
              <a:rPr lang="zh-CN" altLang="en-US" sz="1600" dirty="0" smtClean="0">
                <a:solidFill>
                  <a:schemeClr val="bg1">
                    <a:lumMod val="50000"/>
                  </a:schemeClr>
                </a:solidFill>
              </a:rPr>
              <a:t>中破坏参数由美国</a:t>
            </a:r>
            <a:r>
              <a:rPr lang="en-US" altLang="zh-CN" sz="1600" dirty="0" smtClean="0">
                <a:solidFill>
                  <a:schemeClr val="bg1">
                    <a:lumMod val="50000"/>
                  </a:schemeClr>
                </a:solidFill>
              </a:rPr>
              <a:t>Northridge</a:t>
            </a:r>
            <a:r>
              <a:rPr lang="zh-CN" altLang="en-US" sz="1600" dirty="0" smtClean="0">
                <a:solidFill>
                  <a:schemeClr val="bg1">
                    <a:lumMod val="50000"/>
                  </a:schemeClr>
                </a:solidFill>
              </a:rPr>
              <a:t>地震中洛杉矶管网震害统计获得，可信度好。</a:t>
            </a:r>
          </a:p>
        </p:txBody>
      </p:sp>
      <p:sp>
        <p:nvSpPr>
          <p:cNvPr id="5" name="文本框 4"/>
          <p:cNvSpPr txBox="1"/>
          <p:nvPr/>
        </p:nvSpPr>
        <p:spPr>
          <a:xfrm>
            <a:off x="1028587" y="3567684"/>
            <a:ext cx="6680355" cy="2332946"/>
          </a:xfrm>
          <a:prstGeom prst="rect">
            <a:avLst/>
          </a:prstGeom>
        </p:spPr>
        <p:txBody>
          <a:bodyPr wrap="none" rtlCol="0">
            <a:spAutoFit/>
          </a:bodyPr>
          <a:lstStyle/>
          <a:p>
            <a:pPr marL="0" indent="0">
              <a:lnSpc>
                <a:spcPct val="130000"/>
              </a:lnSpc>
              <a:buNone/>
            </a:pPr>
            <a:r>
              <a:rPr lang="zh-CN" altLang="en-US" sz="1600" b="1" dirty="0" smtClean="0">
                <a:solidFill>
                  <a:schemeClr val="bg1">
                    <a:lumMod val="50000"/>
                  </a:schemeClr>
                </a:solidFill>
              </a:rPr>
              <a:t>不足</a:t>
            </a:r>
            <a:r>
              <a:rPr lang="zh-CN" altLang="en-US" sz="1600" dirty="0" smtClean="0">
                <a:solidFill>
                  <a:schemeClr val="bg1">
                    <a:lumMod val="50000"/>
                  </a:schemeClr>
                </a:solidFill>
              </a:rPr>
              <a:t> ：</a:t>
            </a:r>
            <a:endParaRPr lang="en-US" altLang="zh-CN" sz="1600" dirty="0" smtClean="0">
              <a:solidFill>
                <a:schemeClr val="bg1">
                  <a:lumMod val="50000"/>
                </a:schemeClr>
              </a:solidFill>
            </a:endParaRPr>
          </a:p>
          <a:p>
            <a:pPr marL="0" indent="0">
              <a:lnSpc>
                <a:spcPct val="130000"/>
              </a:lnSpc>
              <a:buNone/>
            </a:pPr>
            <a:r>
              <a:rPr lang="en-US" altLang="zh-CN" sz="1600" dirty="0" smtClean="0">
                <a:solidFill>
                  <a:schemeClr val="bg1">
                    <a:lumMod val="50000"/>
                  </a:schemeClr>
                </a:solidFill>
              </a:rPr>
              <a:t>1</a:t>
            </a:r>
            <a:r>
              <a:rPr lang="zh-CN" altLang="en-US" sz="1600" dirty="0" smtClean="0">
                <a:solidFill>
                  <a:schemeClr val="bg1">
                    <a:lumMod val="50000"/>
                  </a:schemeClr>
                </a:solidFill>
              </a:rPr>
              <a:t>、</a:t>
            </a:r>
            <a:r>
              <a:rPr lang="en-US" altLang="zh-CN" sz="1600" dirty="0" smtClean="0">
                <a:solidFill>
                  <a:schemeClr val="bg1">
                    <a:lumMod val="50000"/>
                  </a:schemeClr>
                </a:solidFill>
              </a:rPr>
              <a:t>GIRAFFE</a:t>
            </a:r>
            <a:r>
              <a:rPr lang="zh-CN" altLang="en-US" sz="1600" dirty="0" smtClean="0">
                <a:solidFill>
                  <a:schemeClr val="bg1">
                    <a:lumMod val="50000"/>
                  </a:schemeClr>
                </a:solidFill>
              </a:rPr>
              <a:t>最新版本为</a:t>
            </a:r>
            <a:r>
              <a:rPr lang="en-US" altLang="zh-CN" sz="1600" dirty="0" smtClean="0">
                <a:solidFill>
                  <a:schemeClr val="bg1">
                    <a:lumMod val="50000"/>
                  </a:schemeClr>
                </a:solidFill>
              </a:rPr>
              <a:t>2008</a:t>
            </a:r>
            <a:r>
              <a:rPr lang="zh-CN" altLang="en-US" sz="1600" dirty="0" smtClean="0">
                <a:solidFill>
                  <a:schemeClr val="bg1">
                    <a:lumMod val="50000"/>
                  </a:schemeClr>
                </a:solidFill>
              </a:rPr>
              <a:t>年版本，在</a:t>
            </a:r>
            <a:r>
              <a:rPr lang="en-US" altLang="zh-CN" sz="1600" dirty="0" smtClean="0">
                <a:solidFill>
                  <a:schemeClr val="bg1">
                    <a:lumMod val="50000"/>
                  </a:schemeClr>
                </a:solidFill>
              </a:rPr>
              <a:t>win7</a:t>
            </a:r>
            <a:r>
              <a:rPr lang="zh-CN" altLang="en-US" sz="1600" dirty="0" smtClean="0">
                <a:solidFill>
                  <a:schemeClr val="bg1">
                    <a:lumMod val="50000"/>
                  </a:schemeClr>
                </a:solidFill>
              </a:rPr>
              <a:t>以后的系统上运行不稳定。</a:t>
            </a:r>
            <a:endParaRPr lang="en-US" altLang="zh-CN" sz="1600" dirty="0" smtClean="0">
              <a:solidFill>
                <a:schemeClr val="bg1">
                  <a:lumMod val="50000"/>
                </a:schemeClr>
              </a:solidFill>
            </a:endParaRPr>
          </a:p>
          <a:p>
            <a:pPr marL="0" indent="0">
              <a:lnSpc>
                <a:spcPct val="130000"/>
              </a:lnSpc>
              <a:buNone/>
            </a:pPr>
            <a:r>
              <a:rPr lang="en-US" altLang="zh-CN" sz="1600" dirty="0" smtClean="0">
                <a:solidFill>
                  <a:schemeClr val="bg1">
                    <a:lumMod val="50000"/>
                  </a:schemeClr>
                </a:solidFill>
              </a:rPr>
              <a:t>2</a:t>
            </a:r>
            <a:r>
              <a:rPr lang="zh-CN" altLang="en-US" sz="1600" dirty="0" smtClean="0">
                <a:solidFill>
                  <a:schemeClr val="bg1">
                    <a:lumMod val="50000"/>
                  </a:schemeClr>
                </a:solidFill>
              </a:rPr>
              <a:t>、</a:t>
            </a:r>
            <a:r>
              <a:rPr lang="en-US" altLang="zh-CN" sz="1600" dirty="0" smtClean="0">
                <a:solidFill>
                  <a:schemeClr val="bg1">
                    <a:lumMod val="50000"/>
                  </a:schemeClr>
                </a:solidFill>
              </a:rPr>
              <a:t>GIRAFFE</a:t>
            </a:r>
            <a:r>
              <a:rPr lang="zh-CN" altLang="en-US" sz="1600" dirty="0" smtClean="0">
                <a:solidFill>
                  <a:schemeClr val="bg1">
                    <a:lumMod val="50000"/>
                  </a:schemeClr>
                </a:solidFill>
              </a:rPr>
              <a:t>中假设：</a:t>
            </a:r>
            <a:endParaRPr lang="en-US" altLang="zh-CN" sz="1600" dirty="0" smtClean="0">
              <a:solidFill>
                <a:schemeClr val="bg1">
                  <a:lumMod val="50000"/>
                </a:schemeClr>
              </a:solidFill>
            </a:endParaRPr>
          </a:p>
          <a:p>
            <a:pPr marL="0" indent="0">
              <a:lnSpc>
                <a:spcPct val="130000"/>
              </a:lnSpc>
              <a:buNone/>
            </a:pPr>
            <a:r>
              <a:rPr lang="zh-CN" altLang="en-US" sz="1600" dirty="0" smtClean="0">
                <a:solidFill>
                  <a:schemeClr val="bg1">
                    <a:lumMod val="50000"/>
                  </a:schemeClr>
                </a:solidFill>
              </a:rPr>
              <a:t>节点水压大于</a:t>
            </a:r>
            <a:r>
              <a:rPr lang="en-US" altLang="zh-CN" sz="1600" dirty="0" smtClean="0">
                <a:solidFill>
                  <a:schemeClr val="bg1">
                    <a:lumMod val="50000"/>
                  </a:schemeClr>
                </a:solidFill>
              </a:rPr>
              <a:t>0m</a:t>
            </a:r>
            <a:r>
              <a:rPr lang="zh-CN" altLang="en-US" sz="1600" dirty="0" smtClean="0">
                <a:solidFill>
                  <a:schemeClr val="bg1">
                    <a:lumMod val="50000"/>
                  </a:schemeClr>
                </a:solidFill>
              </a:rPr>
              <a:t>时</a:t>
            </a:r>
            <a:r>
              <a:rPr lang="zh-CN" altLang="en-US" sz="1600" dirty="0">
                <a:solidFill>
                  <a:schemeClr val="bg1">
                    <a:lumMod val="50000"/>
                  </a:schemeClr>
                </a:solidFill>
              </a:rPr>
              <a:t>，</a:t>
            </a:r>
            <a:r>
              <a:rPr lang="zh-CN" altLang="en-US" sz="1600" dirty="0" smtClean="0">
                <a:solidFill>
                  <a:schemeClr val="bg1">
                    <a:lumMod val="50000"/>
                  </a:schemeClr>
                </a:solidFill>
              </a:rPr>
              <a:t>节点需水量完全满足；</a:t>
            </a:r>
            <a:endParaRPr lang="en-US" altLang="zh-CN" sz="1600" dirty="0" smtClean="0">
              <a:solidFill>
                <a:schemeClr val="bg1">
                  <a:lumMod val="50000"/>
                </a:schemeClr>
              </a:solidFill>
            </a:endParaRPr>
          </a:p>
          <a:p>
            <a:pPr marL="0" indent="0">
              <a:lnSpc>
                <a:spcPct val="130000"/>
              </a:lnSpc>
              <a:buNone/>
            </a:pPr>
            <a:r>
              <a:rPr lang="zh-CN" altLang="en-US" sz="1600" dirty="0" smtClean="0">
                <a:solidFill>
                  <a:schemeClr val="bg1">
                    <a:lumMod val="50000"/>
                  </a:schemeClr>
                </a:solidFill>
              </a:rPr>
              <a:t>节点水压小于</a:t>
            </a:r>
            <a:r>
              <a:rPr lang="en-US" altLang="zh-CN" sz="1600" dirty="0" smtClean="0">
                <a:solidFill>
                  <a:schemeClr val="bg1">
                    <a:lumMod val="50000"/>
                  </a:schemeClr>
                </a:solidFill>
              </a:rPr>
              <a:t>0m</a:t>
            </a:r>
            <a:r>
              <a:rPr lang="zh-CN" altLang="en-US" sz="1600" dirty="0" smtClean="0">
                <a:solidFill>
                  <a:schemeClr val="bg1">
                    <a:lumMod val="50000"/>
                  </a:schemeClr>
                </a:solidFill>
              </a:rPr>
              <a:t>时，节点需水量完全不满足。</a:t>
            </a:r>
            <a:endParaRPr lang="en-US" altLang="zh-CN" sz="1600" dirty="0" smtClean="0">
              <a:solidFill>
                <a:schemeClr val="bg1">
                  <a:lumMod val="50000"/>
                </a:schemeClr>
              </a:solidFill>
            </a:endParaRPr>
          </a:p>
          <a:p>
            <a:pPr marL="0" indent="0">
              <a:lnSpc>
                <a:spcPct val="130000"/>
              </a:lnSpc>
              <a:buNone/>
            </a:pPr>
            <a:r>
              <a:rPr lang="zh-CN" altLang="en-US" sz="1600" dirty="0" smtClean="0">
                <a:solidFill>
                  <a:schemeClr val="bg1">
                    <a:lumMod val="50000"/>
                  </a:schemeClr>
                </a:solidFill>
              </a:rPr>
              <a:t>而根据最新的供水管网低压水力分析研究（</a:t>
            </a:r>
            <a:r>
              <a:rPr lang="en-US" altLang="zh-CN" sz="1600" dirty="0" smtClean="0">
                <a:solidFill>
                  <a:schemeClr val="bg1">
                    <a:lumMod val="50000"/>
                  </a:schemeClr>
                </a:solidFill>
              </a:rPr>
              <a:t>Yoo,2013</a:t>
            </a:r>
            <a:r>
              <a:rPr lang="zh-CN" altLang="en-US" sz="1600" dirty="0" smtClean="0">
                <a:solidFill>
                  <a:schemeClr val="bg1">
                    <a:lumMod val="50000"/>
                  </a:schemeClr>
                </a:solidFill>
              </a:rPr>
              <a:t>和</a:t>
            </a:r>
            <a:r>
              <a:rPr lang="en-US" altLang="zh-CN" sz="1600" dirty="0" err="1" smtClean="0">
                <a:solidFill>
                  <a:schemeClr val="bg1">
                    <a:lumMod val="50000"/>
                  </a:schemeClr>
                </a:solidFill>
              </a:rPr>
              <a:t>Laucelli</a:t>
            </a:r>
            <a:r>
              <a:rPr lang="en-US" altLang="zh-CN" sz="1600" dirty="0" smtClean="0">
                <a:solidFill>
                  <a:schemeClr val="bg1">
                    <a:lumMod val="50000"/>
                  </a:schemeClr>
                </a:solidFill>
              </a:rPr>
              <a:t> ,2014</a:t>
            </a:r>
            <a:r>
              <a:rPr lang="zh-CN" altLang="en-US" sz="1600" dirty="0" smtClean="0">
                <a:solidFill>
                  <a:schemeClr val="bg1">
                    <a:lumMod val="50000"/>
                  </a:schemeClr>
                </a:solidFill>
              </a:rPr>
              <a:t>），</a:t>
            </a:r>
            <a:endParaRPr lang="en-US" altLang="zh-CN" sz="1600" dirty="0" smtClean="0">
              <a:solidFill>
                <a:schemeClr val="bg1">
                  <a:lumMod val="50000"/>
                </a:schemeClr>
              </a:solidFill>
            </a:endParaRPr>
          </a:p>
          <a:p>
            <a:pPr marL="0" indent="0">
              <a:lnSpc>
                <a:spcPct val="130000"/>
              </a:lnSpc>
              <a:buNone/>
            </a:pPr>
            <a:r>
              <a:rPr lang="zh-CN" altLang="en-US" sz="1600" dirty="0" smtClean="0">
                <a:solidFill>
                  <a:schemeClr val="bg1">
                    <a:lumMod val="50000"/>
                  </a:schemeClr>
                </a:solidFill>
              </a:rPr>
              <a:t>这种假设导致的计算结果与实际结果不符。</a:t>
            </a:r>
          </a:p>
        </p:txBody>
      </p:sp>
      <p:sp>
        <p:nvSpPr>
          <p:cNvPr id="6" name="文本框 5"/>
          <p:cNvSpPr txBox="1"/>
          <p:nvPr/>
        </p:nvSpPr>
        <p:spPr>
          <a:xfrm>
            <a:off x="7852228" y="3663137"/>
            <a:ext cx="2741456" cy="452432"/>
          </a:xfrm>
          <a:prstGeom prst="rect">
            <a:avLst/>
          </a:prstGeom>
        </p:spPr>
        <p:txBody>
          <a:bodyPr wrap="none" rtlCol="0">
            <a:spAutoFit/>
          </a:bodyPr>
          <a:lstStyle/>
          <a:p>
            <a:pPr marL="0" indent="0">
              <a:lnSpc>
                <a:spcPct val="130000"/>
              </a:lnSpc>
              <a:buNone/>
            </a:pPr>
            <a:r>
              <a:rPr lang="zh-CN" altLang="en-US" b="1" dirty="0" smtClean="0">
                <a:solidFill>
                  <a:srgbClr val="FF0000"/>
                </a:solidFill>
              </a:rPr>
              <a:t>压力驱动节点配水量模型</a:t>
            </a:r>
          </a:p>
        </p:txBody>
      </p:sp>
      <p:sp>
        <p:nvSpPr>
          <p:cNvPr id="8" name="左箭头 7"/>
          <p:cNvSpPr/>
          <p:nvPr/>
        </p:nvSpPr>
        <p:spPr>
          <a:xfrm rot="20817427">
            <a:off x="6255657" y="4173971"/>
            <a:ext cx="1741714" cy="368402"/>
          </a:xfrm>
          <a:prstGeom prst="leftArrow">
            <a:avLst/>
          </a:prstGeom>
          <a:solidFill>
            <a:srgbClr val="FFC000"/>
          </a:solidFill>
          <a:ln w="6350">
            <a:solidFill>
              <a:srgbClr val="FF0000"/>
            </a:solidFill>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a:endParaRPr lang="zh-CN" altLang="en-US" sz="1050" dirty="0">
              <a:latin typeface="宋体" panose="02010600030101010101" pitchFamily="2" charset="-122"/>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080484181"/>
      </p:ext>
    </p:extLst>
  </p:cSld>
  <p:clrMapOvr>
    <a:masterClrMapping/>
  </p:clrMapOvr>
  <p:timing>
    <p:tnLst>
      <p:par>
        <p:cTn id="1" dur="indefinite" restart="never" nodeType="tmRoot"/>
      </p:par>
    </p:tnLst>
  </p:timing>
</p:sld>
</file>

<file path=ppt/theme/theme1.xml><?xml version="1.0" encoding="utf-8"?>
<a:theme xmlns:a="http://schemas.openxmlformats.org/drawingml/2006/main" name="模板页面">
  <a:themeElements>
    <a:clrScheme name="Blue Green">
      <a:dk1>
        <a:sysClr val="windowText" lastClr="000000"/>
      </a:dk1>
      <a:lt1>
        <a:sysClr val="window" lastClr="CAEACE"/>
      </a:lt1>
      <a:dk2>
        <a:srgbClr val="373545"/>
      </a:dk2>
      <a:lt2>
        <a:srgbClr val="CEDBE6"/>
      </a:lt2>
      <a:accent1>
        <a:srgbClr val="3494BA"/>
      </a:accent1>
      <a:accent2>
        <a:srgbClr val="58B6C0"/>
      </a:accent2>
      <a:accent3>
        <a:srgbClr val="75BDA7"/>
      </a:accent3>
      <a:accent4>
        <a:srgbClr val="7A8C8E"/>
      </a:accent4>
      <a:accent5>
        <a:srgbClr val="84ACB6"/>
      </a:accent5>
      <a:accent6>
        <a:srgbClr val="2683C6"/>
      </a:accent6>
      <a:hlink>
        <a:srgbClr val="6B9F25"/>
      </a:hlink>
      <a:folHlink>
        <a:srgbClr val="9F6715"/>
      </a:folHlink>
    </a:clrScheme>
    <a:fontScheme name="自定义 1">
      <a:majorFont>
        <a:latin typeface="Times New Roman"/>
        <a:ea typeface="宋体"/>
        <a:cs typeface=""/>
      </a:majorFont>
      <a:minorFont>
        <a:latin typeface="Times New Roman"/>
        <a:ea typeface="宋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6350">
          <a:solidFill>
            <a:schemeClr val="tx1"/>
          </a:solidFill>
        </a:ln>
      </a:spPr>
      <a:bodyPr rot="0" spcFirstLastPara="0" vertOverflow="overflow" horzOverflow="overflow" vert="horz" wrap="square" lIns="0" tIns="0" rIns="0" bIns="0" numCol="1" spcCol="0" rtlCol="0" fromWordArt="0" anchor="ctr" anchorCtr="1" forceAA="0" compatLnSpc="1">
        <a:prstTxWarp prst="textNoShape">
          <a:avLst/>
        </a:prstTxWarp>
        <a:noAutofit/>
      </a:bodyPr>
      <a:lstStyle>
        <a:defPPr algn="ctr">
          <a:defRPr sz="1050" dirty="0">
            <a:latin typeface="宋体" panose="02010600030101010101" pitchFamily="2" charset="-122"/>
            <a:ea typeface="宋体" panose="02010600030101010101" pitchFamily="2" charset="-122"/>
            <a:cs typeface="Times New Roman" panose="02020603050405020304" pitchFamily="18" charset="0"/>
          </a:defRPr>
        </a:defPPr>
      </a:lstStyle>
      <a:style>
        <a:lnRef idx="2">
          <a:schemeClr val="dk1"/>
        </a:lnRef>
        <a:fillRef idx="1">
          <a:schemeClr val="lt1"/>
        </a:fillRef>
        <a:effectRef idx="0">
          <a:schemeClr val="dk1"/>
        </a:effectRef>
        <a:fontRef idx="minor">
          <a:schemeClr val="dk1"/>
        </a:fontRef>
      </a:style>
    </a:spDef>
    <a:lnDef>
      <a:spPr>
        <a:ln w="6350">
          <a:solidFill>
            <a:schemeClr val="tx1"/>
          </a:solidFill>
          <a:tailEnd type="triangle"/>
        </a:ln>
      </a:spPr>
      <a:bodyPr/>
      <a:lstStyle/>
      <a:style>
        <a:lnRef idx="1">
          <a:schemeClr val="accent1"/>
        </a:lnRef>
        <a:fillRef idx="0">
          <a:schemeClr val="accent1"/>
        </a:fillRef>
        <a:effectRef idx="0">
          <a:schemeClr val="accent1"/>
        </a:effectRef>
        <a:fontRef idx="minor">
          <a:schemeClr val="tx1"/>
        </a:fontRef>
      </a:style>
    </a:lnDef>
    <a:txDef>
      <a:spPr/>
      <a:bodyPr/>
      <a:lstStyle>
        <a:defPPr marL="0" indent="0">
          <a:lnSpc>
            <a:spcPct val="130000"/>
          </a:lnSpc>
          <a:buNone/>
          <a:defRPr sz="1200" smtClean="0">
            <a:solidFill>
              <a:schemeClr val="bg1">
                <a:lumMod val="50000"/>
              </a:schemeClr>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PLUS">
  <a:themeElements>
    <a:clrScheme name="Office 主题">
      <a:dk1>
        <a:sysClr val="windowText" lastClr="000000"/>
      </a:dk1>
      <a:lt1>
        <a:sysClr val="window" lastClr="CAEACE"/>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2231</TotalTime>
  <Words>3330</Words>
  <Application>Microsoft Office PowerPoint</Application>
  <PresentationFormat>宽屏</PresentationFormat>
  <Paragraphs>641</Paragraphs>
  <Slides>50</Slides>
  <Notes>0</Notes>
  <HiddenSlides>22</HiddenSlides>
  <MMClips>0</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3</vt:i4>
      </vt:variant>
      <vt:variant>
        <vt:lpstr>幻灯片标题</vt:lpstr>
      </vt:variant>
      <vt:variant>
        <vt:i4>50</vt:i4>
      </vt:variant>
    </vt:vector>
  </HeadingPairs>
  <TitlesOfParts>
    <vt:vector size="64" baseType="lpstr">
      <vt:lpstr>等线</vt:lpstr>
      <vt:lpstr>宋体</vt:lpstr>
      <vt:lpstr>微软雅黑</vt:lpstr>
      <vt:lpstr>Arial</vt:lpstr>
      <vt:lpstr>Cambria Math</vt:lpstr>
      <vt:lpstr>Century Gothic</vt:lpstr>
      <vt:lpstr>Segoe UI Light</vt:lpstr>
      <vt:lpstr>Times</vt:lpstr>
      <vt:lpstr>Times New Roman</vt:lpstr>
      <vt:lpstr>模板页面</vt:lpstr>
      <vt:lpstr>OfficePLUS</vt:lpstr>
      <vt:lpstr>Graph</vt:lpstr>
      <vt:lpstr>Origin Graph</vt:lpstr>
      <vt:lpstr>MathType 6.0 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OfficePLUS</dc:creator>
  <cp:keywords/>
  <dc:description/>
  <cp:lastModifiedBy>韩朝</cp:lastModifiedBy>
  <cp:revision>169</cp:revision>
  <dcterms:created xsi:type="dcterms:W3CDTF">2015-08-18T02:51:41Z</dcterms:created>
  <dcterms:modified xsi:type="dcterms:W3CDTF">2018-01-19T00:29:53Z</dcterms:modified>
  <cp:category/>
</cp:coreProperties>
</file>